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  <p:sldId id="369" r:id="rId3"/>
    <p:sldId id="367" r:id="rId4"/>
    <p:sldId id="368" r:id="rId5"/>
    <p:sldId id="370" r:id="rId6"/>
    <p:sldId id="371" r:id="rId7"/>
    <p:sldId id="366" r:id="rId8"/>
    <p:sldId id="372" r:id="rId9"/>
    <p:sldId id="373" r:id="rId10"/>
    <p:sldId id="374" r:id="rId11"/>
    <p:sldId id="375" r:id="rId12"/>
    <p:sldId id="376" r:id="rId13"/>
    <p:sldId id="377" r:id="rId14"/>
    <p:sldId id="378" r:id="rId15"/>
    <p:sldId id="379" r:id="rId16"/>
    <p:sldId id="380" r:id="rId17"/>
    <p:sldId id="381" r:id="rId18"/>
    <p:sldId id="383" r:id="rId19"/>
    <p:sldId id="384" r:id="rId20"/>
    <p:sldId id="385" r:id="rId21"/>
    <p:sldId id="386" r:id="rId22"/>
    <p:sldId id="387" r:id="rId23"/>
    <p:sldId id="388" r:id="rId24"/>
    <p:sldId id="389" r:id="rId25"/>
    <p:sldId id="390" r:id="rId26"/>
    <p:sldId id="391" r:id="rId27"/>
    <p:sldId id="392" r:id="rId28"/>
    <p:sldId id="393" r:id="rId29"/>
    <p:sldId id="394" r:id="rId30"/>
    <p:sldId id="395" r:id="rId31"/>
    <p:sldId id="396" r:id="rId32"/>
    <p:sldId id="397" r:id="rId33"/>
    <p:sldId id="399" r:id="rId34"/>
    <p:sldId id="398" r:id="rId35"/>
    <p:sldId id="400" r:id="rId36"/>
    <p:sldId id="401" r:id="rId37"/>
    <p:sldId id="403" r:id="rId38"/>
    <p:sldId id="404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2C2C"/>
    <a:srgbClr val="000000"/>
    <a:srgbClr val="FFFFFF"/>
    <a:srgbClr val="151515"/>
    <a:srgbClr val="FEEE1A"/>
    <a:srgbClr val="1299FF"/>
    <a:srgbClr val="66CCFF"/>
    <a:srgbClr val="EFF8FF"/>
    <a:srgbClr val="003366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86" d="100"/>
          <a:sy n="86" d="100"/>
        </p:scale>
        <p:origin x="70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46C312-940E-4B51-9674-960EB112CF52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ED7ECACC-8470-4A65-95CC-42E3B563ED94}">
      <dgm:prSet phldrT="[Tekst]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dirty="0"/>
            <a:t>Share</a:t>
          </a:r>
        </a:p>
      </dgm:t>
    </dgm:pt>
    <dgm:pt modelId="{2971CB56-C124-4A14-8F09-48EABCA3F5EF}" type="parTrans" cxnId="{BBD067BD-BB1C-4334-8F77-EDBF29D2B8E9}">
      <dgm:prSet/>
      <dgm:spPr/>
      <dgm:t>
        <a:bodyPr/>
        <a:lstStyle/>
        <a:p>
          <a:endParaRPr lang="nl-NL"/>
        </a:p>
      </dgm:t>
    </dgm:pt>
    <dgm:pt modelId="{1792B6AE-2C1D-48B1-AEAF-44F5C4FC809A}" type="sibTrans" cxnId="{BBD067BD-BB1C-4334-8F77-EDBF29D2B8E9}">
      <dgm:prSet/>
      <dgm:spPr/>
      <dgm:t>
        <a:bodyPr/>
        <a:lstStyle/>
        <a:p>
          <a:endParaRPr lang="nl-NL"/>
        </a:p>
      </dgm:t>
    </dgm:pt>
    <dgm:pt modelId="{0D036E6A-4B07-48DD-B71A-EED2C3376D84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 err="1">
              <a:solidFill>
                <a:schemeClr val="tx1"/>
              </a:solidFill>
            </a:rPr>
            <a:t>Ideas</a:t>
          </a:r>
          <a:endParaRPr lang="nl-NL" sz="1600" b="0" dirty="0">
            <a:solidFill>
              <a:schemeClr val="tx1"/>
            </a:solidFill>
          </a:endParaRPr>
        </a:p>
      </dgm:t>
    </dgm:pt>
    <dgm:pt modelId="{979A2FAE-4C6D-4430-A20F-9E38C62FD15D}" type="parTrans" cxnId="{9EF543BF-C48A-4964-998C-BA70D484F21F}">
      <dgm:prSet/>
      <dgm:spPr/>
      <dgm:t>
        <a:bodyPr/>
        <a:lstStyle/>
        <a:p>
          <a:endParaRPr lang="nl-NL"/>
        </a:p>
      </dgm:t>
    </dgm:pt>
    <dgm:pt modelId="{21FC8930-196E-4597-BA4D-4F2422A531AB}" type="sibTrans" cxnId="{9EF543BF-C48A-4964-998C-BA70D484F21F}">
      <dgm:prSet/>
      <dgm:spPr/>
      <dgm:t>
        <a:bodyPr/>
        <a:lstStyle/>
        <a:p>
          <a:endParaRPr lang="nl-NL"/>
        </a:p>
      </dgm:t>
    </dgm:pt>
    <dgm:pt modelId="{C89B4CE3-1BB6-4A7A-BE45-86E9073565FE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 err="1">
              <a:solidFill>
                <a:schemeClr val="tx1"/>
              </a:solidFill>
            </a:rPr>
            <a:t>Requirements</a:t>
          </a:r>
          <a:endParaRPr lang="nl-NL" sz="1600" b="0" dirty="0">
            <a:solidFill>
              <a:schemeClr val="tx1"/>
            </a:solidFill>
          </a:endParaRPr>
        </a:p>
      </dgm:t>
    </dgm:pt>
    <dgm:pt modelId="{F4D90AB2-23C0-4E75-8FBB-D2F25973B048}" type="parTrans" cxnId="{0A28C48C-4411-416C-A433-337AD2CCC236}">
      <dgm:prSet/>
      <dgm:spPr/>
      <dgm:t>
        <a:bodyPr/>
        <a:lstStyle/>
        <a:p>
          <a:endParaRPr lang="nl-NL"/>
        </a:p>
      </dgm:t>
    </dgm:pt>
    <dgm:pt modelId="{7527B249-7E5D-4FA9-A69B-0EF2B5944D67}" type="sibTrans" cxnId="{0A28C48C-4411-416C-A433-337AD2CCC236}">
      <dgm:prSet/>
      <dgm:spPr/>
      <dgm:t>
        <a:bodyPr/>
        <a:lstStyle/>
        <a:p>
          <a:endParaRPr lang="nl-NL"/>
        </a:p>
      </dgm:t>
    </dgm:pt>
    <dgm:pt modelId="{0D121D0D-20DC-4D7F-8899-0D7B4F520D5D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 err="1">
              <a:solidFill>
                <a:schemeClr val="tx1"/>
              </a:solidFill>
            </a:rPr>
            <a:t>Proof</a:t>
          </a:r>
          <a:r>
            <a:rPr lang="nl-NL" sz="1600" b="0" dirty="0">
              <a:solidFill>
                <a:schemeClr val="tx1"/>
              </a:solidFill>
            </a:rPr>
            <a:t> of </a:t>
          </a:r>
          <a:r>
            <a:rPr lang="nl-NL" sz="1600" b="0" dirty="0" err="1">
              <a:solidFill>
                <a:schemeClr val="tx1"/>
              </a:solidFill>
            </a:rPr>
            <a:t>Concepts</a:t>
          </a:r>
          <a:endParaRPr lang="nl-NL" sz="1600" b="0" dirty="0">
            <a:solidFill>
              <a:schemeClr val="tx1"/>
            </a:solidFill>
          </a:endParaRPr>
        </a:p>
      </dgm:t>
    </dgm:pt>
    <dgm:pt modelId="{A5ECD50A-9D4E-43A4-953A-59CA5F307D93}" type="parTrans" cxnId="{95EF1B66-7268-43AC-866B-3D266C1F971E}">
      <dgm:prSet/>
      <dgm:spPr/>
      <dgm:t>
        <a:bodyPr/>
        <a:lstStyle/>
        <a:p>
          <a:endParaRPr lang="nl-NL"/>
        </a:p>
      </dgm:t>
    </dgm:pt>
    <dgm:pt modelId="{3B40BE25-423B-4342-AA39-AC322EB6ED05}" type="sibTrans" cxnId="{95EF1B66-7268-43AC-866B-3D266C1F971E}">
      <dgm:prSet/>
      <dgm:spPr/>
      <dgm:t>
        <a:bodyPr/>
        <a:lstStyle/>
        <a:p>
          <a:endParaRPr lang="nl-NL"/>
        </a:p>
      </dgm:t>
    </dgm:pt>
    <dgm:pt modelId="{413658C8-7072-40C0-89EF-9CA447B1E0AA}">
      <dgm:prSet phldrT="[Tekst]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dirty="0" err="1"/>
            <a:t>Create</a:t>
          </a:r>
          <a:endParaRPr lang="nl-NL" dirty="0"/>
        </a:p>
      </dgm:t>
    </dgm:pt>
    <dgm:pt modelId="{55382222-7631-42CB-AAA0-B5687457F7F8}" type="parTrans" cxnId="{2802B2AC-0F84-4DB9-ABD0-43C4954A4B9D}">
      <dgm:prSet/>
      <dgm:spPr/>
      <dgm:t>
        <a:bodyPr/>
        <a:lstStyle/>
        <a:p>
          <a:endParaRPr lang="nl-NL"/>
        </a:p>
      </dgm:t>
    </dgm:pt>
    <dgm:pt modelId="{6292FEB7-5841-4234-A39B-F2B8F7C01817}" type="sibTrans" cxnId="{2802B2AC-0F84-4DB9-ABD0-43C4954A4B9D}">
      <dgm:prSet/>
      <dgm:spPr/>
      <dgm:t>
        <a:bodyPr/>
        <a:lstStyle/>
        <a:p>
          <a:endParaRPr lang="nl-NL"/>
        </a:p>
      </dgm:t>
    </dgm:pt>
    <dgm:pt modelId="{CEEFD375-E1E6-41D0-8292-8008F2F3CB94}">
      <dgm:prSet phldrT="[Tekst]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dirty="0" err="1"/>
            <a:t>Deliver</a:t>
          </a:r>
          <a:endParaRPr lang="nl-NL" dirty="0"/>
        </a:p>
      </dgm:t>
    </dgm:pt>
    <dgm:pt modelId="{248215E9-6DC3-4BE3-A03F-460484138439}" type="parTrans" cxnId="{10EACDB9-BA35-48EC-9635-32DAB5E0DCEE}">
      <dgm:prSet/>
      <dgm:spPr/>
      <dgm:t>
        <a:bodyPr/>
        <a:lstStyle/>
        <a:p>
          <a:endParaRPr lang="nl-NL"/>
        </a:p>
      </dgm:t>
    </dgm:pt>
    <dgm:pt modelId="{5E5BE6E1-35FD-44C2-8F97-CD63BBA350AF}" type="sibTrans" cxnId="{10EACDB9-BA35-48EC-9635-32DAB5E0DCEE}">
      <dgm:prSet/>
      <dgm:spPr/>
      <dgm:t>
        <a:bodyPr/>
        <a:lstStyle/>
        <a:p>
          <a:endParaRPr lang="nl-NL"/>
        </a:p>
      </dgm:t>
    </dgm:pt>
    <dgm:pt modelId="{C3B0BC10-3884-4C76-BDEA-B2C1E38178EA}">
      <dgm:prSet phldrT="[Tekst]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dirty="0"/>
            <a:t>Manage</a:t>
          </a:r>
        </a:p>
      </dgm:t>
    </dgm:pt>
    <dgm:pt modelId="{FAD02ABC-9A02-490D-BFF9-1323FFD7777C}" type="parTrans" cxnId="{008AC40C-14CE-4641-B1C2-03FB83A22257}">
      <dgm:prSet/>
      <dgm:spPr/>
      <dgm:t>
        <a:bodyPr/>
        <a:lstStyle/>
        <a:p>
          <a:endParaRPr lang="nl-NL"/>
        </a:p>
      </dgm:t>
    </dgm:pt>
    <dgm:pt modelId="{97FF6C4A-BB17-4BEE-AD0C-AE5968F92EC6}" type="sibTrans" cxnId="{008AC40C-14CE-4641-B1C2-03FB83A22257}">
      <dgm:prSet/>
      <dgm:spPr/>
      <dgm:t>
        <a:bodyPr/>
        <a:lstStyle/>
        <a:p>
          <a:endParaRPr lang="nl-NL"/>
        </a:p>
      </dgm:t>
    </dgm:pt>
    <dgm:pt modelId="{6F963F08-C0AC-4BB5-A872-C402BBBC6FE1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>
              <a:solidFill>
                <a:schemeClr val="tx1"/>
              </a:solidFill>
            </a:rPr>
            <a:t>Issue Management</a:t>
          </a:r>
        </a:p>
      </dgm:t>
    </dgm:pt>
    <dgm:pt modelId="{4E04BEE6-7E63-4378-97F5-9018EE4BA397}" type="parTrans" cxnId="{2EF604C1-94F4-487B-9A8A-A7E1614C898F}">
      <dgm:prSet/>
      <dgm:spPr/>
      <dgm:t>
        <a:bodyPr/>
        <a:lstStyle/>
        <a:p>
          <a:endParaRPr lang="nl-NL"/>
        </a:p>
      </dgm:t>
    </dgm:pt>
    <dgm:pt modelId="{2BCB6633-5A5B-4330-8871-298F1338CD2A}" type="sibTrans" cxnId="{2EF604C1-94F4-487B-9A8A-A7E1614C898F}">
      <dgm:prSet/>
      <dgm:spPr/>
      <dgm:t>
        <a:bodyPr/>
        <a:lstStyle/>
        <a:p>
          <a:endParaRPr lang="nl-NL"/>
        </a:p>
      </dgm:t>
    </dgm:pt>
    <dgm:pt modelId="{A48E4C0B-31AB-4D64-A1BA-59EF569481A4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>
              <a:solidFill>
                <a:schemeClr val="tx1"/>
              </a:solidFill>
            </a:rPr>
            <a:t>Design</a:t>
          </a:r>
        </a:p>
      </dgm:t>
    </dgm:pt>
    <dgm:pt modelId="{7D618C53-015C-4EDB-A79D-AFC2C01732F7}" type="parTrans" cxnId="{130EBF8E-6E72-4049-9D35-7D26C41A5FE2}">
      <dgm:prSet/>
      <dgm:spPr/>
      <dgm:t>
        <a:bodyPr/>
        <a:lstStyle/>
        <a:p>
          <a:endParaRPr lang="nl-NL"/>
        </a:p>
      </dgm:t>
    </dgm:pt>
    <dgm:pt modelId="{B8D2A784-AAEB-428E-9138-07F77A6A2343}" type="sibTrans" cxnId="{130EBF8E-6E72-4049-9D35-7D26C41A5FE2}">
      <dgm:prSet/>
      <dgm:spPr/>
      <dgm:t>
        <a:bodyPr/>
        <a:lstStyle/>
        <a:p>
          <a:endParaRPr lang="nl-NL"/>
        </a:p>
      </dgm:t>
    </dgm:pt>
    <dgm:pt modelId="{87D4B37B-F389-4EB8-8ADF-12C178A80679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 err="1">
              <a:solidFill>
                <a:schemeClr val="tx1"/>
              </a:solidFill>
            </a:rPr>
            <a:t>Coding</a:t>
          </a:r>
          <a:r>
            <a:rPr lang="nl-NL" sz="1600" b="0" dirty="0">
              <a:solidFill>
                <a:schemeClr val="tx1"/>
              </a:solidFill>
            </a:rPr>
            <a:t> (Classes)</a:t>
          </a:r>
        </a:p>
      </dgm:t>
    </dgm:pt>
    <dgm:pt modelId="{0A97488D-9DA3-459F-A202-99866E8E4E53}" type="parTrans" cxnId="{40B1057A-B747-4153-9EA6-E02C287B1059}">
      <dgm:prSet/>
      <dgm:spPr/>
      <dgm:t>
        <a:bodyPr/>
        <a:lstStyle/>
        <a:p>
          <a:endParaRPr lang="nl-NL"/>
        </a:p>
      </dgm:t>
    </dgm:pt>
    <dgm:pt modelId="{408A61B8-B996-44B6-99AC-9A76FA166EFC}" type="sibTrans" cxnId="{40B1057A-B747-4153-9EA6-E02C287B1059}">
      <dgm:prSet/>
      <dgm:spPr/>
      <dgm:t>
        <a:bodyPr/>
        <a:lstStyle/>
        <a:p>
          <a:endParaRPr lang="nl-NL"/>
        </a:p>
      </dgm:t>
    </dgm:pt>
    <dgm:pt modelId="{20C6A262-8DD3-4B81-86FF-10C70385A7DD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>
              <a:solidFill>
                <a:schemeClr val="tx1"/>
              </a:solidFill>
            </a:rPr>
            <a:t>Document</a:t>
          </a:r>
        </a:p>
      </dgm:t>
    </dgm:pt>
    <dgm:pt modelId="{E25808FB-419B-468C-9A9F-E6ECE06FBBF0}" type="parTrans" cxnId="{DAF20DB5-D633-48AC-8AF6-CF90366DC859}">
      <dgm:prSet/>
      <dgm:spPr/>
      <dgm:t>
        <a:bodyPr/>
        <a:lstStyle/>
        <a:p>
          <a:endParaRPr lang="nl-NL"/>
        </a:p>
      </dgm:t>
    </dgm:pt>
    <dgm:pt modelId="{334D4565-FD73-42C7-B154-D117DC2DE71D}" type="sibTrans" cxnId="{DAF20DB5-D633-48AC-8AF6-CF90366DC859}">
      <dgm:prSet/>
      <dgm:spPr/>
      <dgm:t>
        <a:bodyPr/>
        <a:lstStyle/>
        <a:p>
          <a:endParaRPr lang="nl-NL"/>
        </a:p>
      </dgm:t>
    </dgm:pt>
    <dgm:pt modelId="{5810A8F4-F90F-4DA1-BFF8-51759A6C8736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>
              <a:solidFill>
                <a:schemeClr val="tx1"/>
              </a:solidFill>
            </a:rPr>
            <a:t>Mission Design Test</a:t>
          </a:r>
        </a:p>
      </dgm:t>
    </dgm:pt>
    <dgm:pt modelId="{D3FBB6F4-68F5-40B7-9E2A-9B814B011FDC}" type="parTrans" cxnId="{EE0072C2-8490-45F3-A848-787C5C046B7B}">
      <dgm:prSet/>
      <dgm:spPr/>
      <dgm:t>
        <a:bodyPr/>
        <a:lstStyle/>
        <a:p>
          <a:endParaRPr lang="nl-NL"/>
        </a:p>
      </dgm:t>
    </dgm:pt>
    <dgm:pt modelId="{2464C055-CFC7-4CB5-8598-DBE52D3449A6}" type="sibTrans" cxnId="{EE0072C2-8490-45F3-A848-787C5C046B7B}">
      <dgm:prSet/>
      <dgm:spPr/>
      <dgm:t>
        <a:bodyPr/>
        <a:lstStyle/>
        <a:p>
          <a:endParaRPr lang="nl-NL"/>
        </a:p>
      </dgm:t>
    </dgm:pt>
    <dgm:pt modelId="{02E4AEBC-1E23-4337-B3BE-1421412B7EB8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 err="1">
              <a:solidFill>
                <a:schemeClr val="tx1"/>
              </a:solidFill>
            </a:rPr>
            <a:t>Beta</a:t>
          </a:r>
          <a:r>
            <a:rPr lang="nl-NL" sz="1600" b="0" dirty="0">
              <a:solidFill>
                <a:schemeClr val="tx1"/>
              </a:solidFill>
            </a:rPr>
            <a:t> Test</a:t>
          </a:r>
        </a:p>
      </dgm:t>
    </dgm:pt>
    <dgm:pt modelId="{6595A852-0254-4FB7-B171-E2F26B44D931}" type="parTrans" cxnId="{A7821068-CAAC-4C0B-B880-6792EAC9802E}">
      <dgm:prSet/>
      <dgm:spPr/>
      <dgm:t>
        <a:bodyPr/>
        <a:lstStyle/>
        <a:p>
          <a:endParaRPr lang="nl-NL"/>
        </a:p>
      </dgm:t>
    </dgm:pt>
    <dgm:pt modelId="{7302CB13-11A3-476A-A60A-3F80F0C8C38C}" type="sibTrans" cxnId="{A7821068-CAAC-4C0B-B880-6792EAC9802E}">
      <dgm:prSet/>
      <dgm:spPr/>
      <dgm:t>
        <a:bodyPr/>
        <a:lstStyle/>
        <a:p>
          <a:endParaRPr lang="nl-NL"/>
        </a:p>
      </dgm:t>
    </dgm:pt>
    <dgm:pt modelId="{BEB13B6F-C117-4075-9E5A-A01ED29C189D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>
              <a:solidFill>
                <a:schemeClr val="tx1"/>
              </a:solidFill>
            </a:rPr>
            <a:t>Release</a:t>
          </a:r>
        </a:p>
      </dgm:t>
    </dgm:pt>
    <dgm:pt modelId="{FE1E939E-9947-47D2-B7A1-44F7262205FD}" type="parTrans" cxnId="{15467E28-8D90-4C11-A1F7-348A136D16BF}">
      <dgm:prSet/>
      <dgm:spPr/>
      <dgm:t>
        <a:bodyPr/>
        <a:lstStyle/>
        <a:p>
          <a:endParaRPr lang="nl-NL"/>
        </a:p>
      </dgm:t>
    </dgm:pt>
    <dgm:pt modelId="{30D07B11-875B-41F0-8408-4974D1D4536A}" type="sibTrans" cxnId="{15467E28-8D90-4C11-A1F7-348A136D16BF}">
      <dgm:prSet/>
      <dgm:spPr/>
      <dgm:t>
        <a:bodyPr/>
        <a:lstStyle/>
        <a:p>
          <a:endParaRPr lang="nl-NL"/>
        </a:p>
      </dgm:t>
    </dgm:pt>
    <dgm:pt modelId="{EF739EEE-B8D4-4D55-9010-17F8E23A9887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 err="1">
              <a:solidFill>
                <a:schemeClr val="tx1"/>
              </a:solidFill>
            </a:rPr>
            <a:t>Requirement</a:t>
          </a:r>
          <a:r>
            <a:rPr lang="nl-NL" sz="1600" b="0" dirty="0">
              <a:solidFill>
                <a:schemeClr val="tx1"/>
              </a:solidFill>
            </a:rPr>
            <a:t> Management</a:t>
          </a:r>
        </a:p>
      </dgm:t>
    </dgm:pt>
    <dgm:pt modelId="{58FA689C-7235-4981-BF8A-F9DD612672DF}" type="parTrans" cxnId="{636CF0E1-49FE-487C-ACCB-CB3706CB04D5}">
      <dgm:prSet/>
      <dgm:spPr/>
      <dgm:t>
        <a:bodyPr/>
        <a:lstStyle/>
        <a:p>
          <a:endParaRPr lang="nl-NL"/>
        </a:p>
      </dgm:t>
    </dgm:pt>
    <dgm:pt modelId="{95136232-88D2-42B0-A6D1-1AEAEF0CBB03}" type="sibTrans" cxnId="{636CF0E1-49FE-487C-ACCB-CB3706CB04D5}">
      <dgm:prSet/>
      <dgm:spPr/>
      <dgm:t>
        <a:bodyPr/>
        <a:lstStyle/>
        <a:p>
          <a:endParaRPr lang="nl-NL"/>
        </a:p>
      </dgm:t>
    </dgm:pt>
    <dgm:pt modelId="{85FAD296-07E2-4753-BC58-DB002A3008EB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 err="1">
              <a:solidFill>
                <a:schemeClr val="tx1"/>
              </a:solidFill>
            </a:rPr>
            <a:t>Communicate</a:t>
          </a:r>
          <a:endParaRPr lang="nl-NL" sz="1600" b="0" dirty="0">
            <a:solidFill>
              <a:schemeClr val="tx1"/>
            </a:solidFill>
          </a:endParaRPr>
        </a:p>
      </dgm:t>
    </dgm:pt>
    <dgm:pt modelId="{EAF40924-F626-4934-AD96-8163760F28F3}" type="parTrans" cxnId="{F5706843-F4BE-4089-B567-3255634D3E43}">
      <dgm:prSet/>
      <dgm:spPr/>
      <dgm:t>
        <a:bodyPr/>
        <a:lstStyle/>
        <a:p>
          <a:endParaRPr lang="nl-NL"/>
        </a:p>
      </dgm:t>
    </dgm:pt>
    <dgm:pt modelId="{870B8CB8-7E2C-4751-93B2-58A03673F70D}" type="sibTrans" cxnId="{F5706843-F4BE-4089-B567-3255634D3E43}">
      <dgm:prSet/>
      <dgm:spPr/>
      <dgm:t>
        <a:bodyPr/>
        <a:lstStyle/>
        <a:p>
          <a:endParaRPr lang="nl-NL"/>
        </a:p>
      </dgm:t>
    </dgm:pt>
    <dgm:pt modelId="{99BC8817-AF0F-4CB9-956D-18EC95495122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 err="1">
              <a:solidFill>
                <a:schemeClr val="tx1"/>
              </a:solidFill>
            </a:rPr>
            <a:t>Advertise</a:t>
          </a:r>
          <a:endParaRPr lang="nl-NL" sz="1600" b="0" dirty="0">
            <a:solidFill>
              <a:schemeClr val="tx1"/>
            </a:solidFill>
          </a:endParaRPr>
        </a:p>
      </dgm:t>
    </dgm:pt>
    <dgm:pt modelId="{13843C22-D990-45B4-B726-7A37769F19A6}" type="parTrans" cxnId="{9EE78701-390B-4A9B-B2C7-345AC222F1BA}">
      <dgm:prSet/>
      <dgm:spPr/>
      <dgm:t>
        <a:bodyPr/>
        <a:lstStyle/>
        <a:p>
          <a:endParaRPr lang="nl-NL"/>
        </a:p>
      </dgm:t>
    </dgm:pt>
    <dgm:pt modelId="{6E7D32DD-BC73-4B44-A639-D2E7CE34BB18}" type="sibTrans" cxnId="{9EE78701-390B-4A9B-B2C7-345AC222F1BA}">
      <dgm:prSet/>
      <dgm:spPr/>
      <dgm:t>
        <a:bodyPr/>
        <a:lstStyle/>
        <a:p>
          <a:endParaRPr lang="nl-NL"/>
        </a:p>
      </dgm:t>
    </dgm:pt>
    <dgm:pt modelId="{AE55816C-8F77-42F9-B616-FFFE7E9A32D1}">
      <dgm:prSet phldrT="[Tekst]" custT="1"/>
      <dgm:spPr>
        <a:solidFill>
          <a:schemeClr val="accent1">
            <a:hueOff val="0"/>
            <a:satOff val="0"/>
            <a:lumOff val="0"/>
            <a:alpha val="37000"/>
          </a:schemeClr>
        </a:solidFill>
      </dgm:spPr>
      <dgm:t>
        <a:bodyPr/>
        <a:lstStyle/>
        <a:p>
          <a:r>
            <a:rPr lang="nl-NL" sz="1600" b="0" dirty="0" err="1">
              <a:solidFill>
                <a:schemeClr val="tx1"/>
              </a:solidFill>
            </a:rPr>
            <a:t>Tooling</a:t>
          </a:r>
          <a:endParaRPr lang="nl-NL" sz="1600" b="0" dirty="0">
            <a:solidFill>
              <a:schemeClr val="tx1"/>
            </a:solidFill>
          </a:endParaRPr>
        </a:p>
      </dgm:t>
    </dgm:pt>
    <dgm:pt modelId="{B3F48ACF-8E01-4776-BDCF-46612F2536F4}" type="parTrans" cxnId="{F6587E01-FA19-4086-A3EF-8FEEA61AD524}">
      <dgm:prSet/>
      <dgm:spPr/>
      <dgm:t>
        <a:bodyPr/>
        <a:lstStyle/>
        <a:p>
          <a:endParaRPr lang="nl-NL"/>
        </a:p>
      </dgm:t>
    </dgm:pt>
    <dgm:pt modelId="{99DF4281-4E97-48FB-B848-67B3033C4E66}" type="sibTrans" cxnId="{F6587E01-FA19-4086-A3EF-8FEEA61AD524}">
      <dgm:prSet/>
      <dgm:spPr/>
      <dgm:t>
        <a:bodyPr/>
        <a:lstStyle/>
        <a:p>
          <a:endParaRPr lang="nl-NL"/>
        </a:p>
      </dgm:t>
    </dgm:pt>
    <dgm:pt modelId="{D917F611-7019-47AF-9A3F-31FDC48FF193}" type="pres">
      <dgm:prSet presAssocID="{1E46C312-940E-4B51-9674-960EB112CF52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EBAF446F-585C-42C9-89A6-20BBA045012D}" type="pres">
      <dgm:prSet presAssocID="{ED7ECACC-8470-4A65-95CC-42E3B563ED94}" presName="horFlow" presStyleCnt="0"/>
      <dgm:spPr/>
    </dgm:pt>
    <dgm:pt modelId="{BF323D6C-49C5-4C6C-AAD1-8421811EA134}" type="pres">
      <dgm:prSet presAssocID="{ED7ECACC-8470-4A65-95CC-42E3B563ED94}" presName="bigChev" presStyleLbl="node1" presStyleIdx="0" presStyleCnt="4"/>
      <dgm:spPr/>
    </dgm:pt>
    <dgm:pt modelId="{B4B54796-00A2-4F6D-B553-68C596B7670A}" type="pres">
      <dgm:prSet presAssocID="{979A2FAE-4C6D-4430-A20F-9E38C62FD15D}" presName="parTrans" presStyleCnt="0"/>
      <dgm:spPr/>
    </dgm:pt>
    <dgm:pt modelId="{4C08C73E-81BE-4424-B9B0-06BCCB5476F4}" type="pres">
      <dgm:prSet presAssocID="{0D036E6A-4B07-48DD-B71A-EED2C3376D84}" presName="node" presStyleLbl="alignAccFollowNode1" presStyleIdx="0" presStyleCnt="14">
        <dgm:presLayoutVars>
          <dgm:bulletEnabled val="1"/>
        </dgm:presLayoutVars>
      </dgm:prSet>
      <dgm:spPr/>
    </dgm:pt>
    <dgm:pt modelId="{E7A74201-71F3-440B-8383-D001016DCBEE}" type="pres">
      <dgm:prSet presAssocID="{21FC8930-196E-4597-BA4D-4F2422A531AB}" presName="sibTrans" presStyleCnt="0"/>
      <dgm:spPr/>
    </dgm:pt>
    <dgm:pt modelId="{27D89453-279D-4E64-B06D-23E574371F75}" type="pres">
      <dgm:prSet presAssocID="{C89B4CE3-1BB6-4A7A-BE45-86E9073565FE}" presName="node" presStyleLbl="alignAccFollowNode1" presStyleIdx="1" presStyleCnt="14">
        <dgm:presLayoutVars>
          <dgm:bulletEnabled val="1"/>
        </dgm:presLayoutVars>
      </dgm:prSet>
      <dgm:spPr/>
    </dgm:pt>
    <dgm:pt modelId="{56A859B7-CB60-4F03-802C-318F2417C43C}" type="pres">
      <dgm:prSet presAssocID="{7527B249-7E5D-4FA9-A69B-0EF2B5944D67}" presName="sibTrans" presStyleCnt="0"/>
      <dgm:spPr/>
    </dgm:pt>
    <dgm:pt modelId="{D6049908-FC8C-47B3-9D9E-6577E886A6D5}" type="pres">
      <dgm:prSet presAssocID="{0D121D0D-20DC-4D7F-8899-0D7B4F520D5D}" presName="node" presStyleLbl="alignAccFollowNode1" presStyleIdx="2" presStyleCnt="14">
        <dgm:presLayoutVars>
          <dgm:bulletEnabled val="1"/>
        </dgm:presLayoutVars>
      </dgm:prSet>
      <dgm:spPr/>
    </dgm:pt>
    <dgm:pt modelId="{DED7D7C9-3E18-4638-A367-78497FA32F2F}" type="pres">
      <dgm:prSet presAssocID="{ED7ECACC-8470-4A65-95CC-42E3B563ED94}" presName="vSp" presStyleCnt="0"/>
      <dgm:spPr/>
    </dgm:pt>
    <dgm:pt modelId="{A58F727E-3AE0-433A-A05E-00460F31E33F}" type="pres">
      <dgm:prSet presAssocID="{413658C8-7072-40C0-89EF-9CA447B1E0AA}" presName="horFlow" presStyleCnt="0"/>
      <dgm:spPr/>
    </dgm:pt>
    <dgm:pt modelId="{43B24C3D-1198-45FB-927E-0BAA8CA1DCAA}" type="pres">
      <dgm:prSet presAssocID="{413658C8-7072-40C0-89EF-9CA447B1E0AA}" presName="bigChev" presStyleLbl="node1" presStyleIdx="1" presStyleCnt="4"/>
      <dgm:spPr/>
    </dgm:pt>
    <dgm:pt modelId="{CEF5B5EF-3794-452C-BDC4-D9B07977CBD8}" type="pres">
      <dgm:prSet presAssocID="{7D618C53-015C-4EDB-A79D-AFC2C01732F7}" presName="parTrans" presStyleCnt="0"/>
      <dgm:spPr/>
    </dgm:pt>
    <dgm:pt modelId="{8CB46BA2-CA0E-42D3-ABF7-B134A196A8D1}" type="pres">
      <dgm:prSet presAssocID="{A48E4C0B-31AB-4D64-A1BA-59EF569481A4}" presName="node" presStyleLbl="alignAccFollowNode1" presStyleIdx="3" presStyleCnt="14">
        <dgm:presLayoutVars>
          <dgm:bulletEnabled val="1"/>
        </dgm:presLayoutVars>
      </dgm:prSet>
      <dgm:spPr/>
    </dgm:pt>
    <dgm:pt modelId="{99EAD64B-FCF7-424A-84ED-D89574E86384}" type="pres">
      <dgm:prSet presAssocID="{B8D2A784-AAEB-428E-9138-07F77A6A2343}" presName="sibTrans" presStyleCnt="0"/>
      <dgm:spPr/>
    </dgm:pt>
    <dgm:pt modelId="{9C51B960-F2FA-409A-A7C9-820583138786}" type="pres">
      <dgm:prSet presAssocID="{87D4B37B-F389-4EB8-8ADF-12C178A80679}" presName="node" presStyleLbl="alignAccFollowNode1" presStyleIdx="4" presStyleCnt="14">
        <dgm:presLayoutVars>
          <dgm:bulletEnabled val="1"/>
        </dgm:presLayoutVars>
      </dgm:prSet>
      <dgm:spPr/>
    </dgm:pt>
    <dgm:pt modelId="{64F0AF7E-EC72-491F-8F62-827896E33E7D}" type="pres">
      <dgm:prSet presAssocID="{408A61B8-B996-44B6-99AC-9A76FA166EFC}" presName="sibTrans" presStyleCnt="0"/>
      <dgm:spPr/>
    </dgm:pt>
    <dgm:pt modelId="{F85BC47C-1EB9-4897-988B-C87EF14FE227}" type="pres">
      <dgm:prSet presAssocID="{20C6A262-8DD3-4B81-86FF-10C70385A7DD}" presName="node" presStyleLbl="alignAccFollowNode1" presStyleIdx="5" presStyleCnt="14">
        <dgm:presLayoutVars>
          <dgm:bulletEnabled val="1"/>
        </dgm:presLayoutVars>
      </dgm:prSet>
      <dgm:spPr/>
    </dgm:pt>
    <dgm:pt modelId="{A438C61E-3748-4130-9701-7266488E797E}" type="pres">
      <dgm:prSet presAssocID="{413658C8-7072-40C0-89EF-9CA447B1E0AA}" presName="vSp" presStyleCnt="0"/>
      <dgm:spPr/>
    </dgm:pt>
    <dgm:pt modelId="{921162B0-ED14-43E5-B704-94B38D6A8A2E}" type="pres">
      <dgm:prSet presAssocID="{CEEFD375-E1E6-41D0-8292-8008F2F3CB94}" presName="horFlow" presStyleCnt="0"/>
      <dgm:spPr/>
    </dgm:pt>
    <dgm:pt modelId="{F4FF8D5D-A80C-46EB-9341-E42A3D13753B}" type="pres">
      <dgm:prSet presAssocID="{CEEFD375-E1E6-41D0-8292-8008F2F3CB94}" presName="bigChev" presStyleLbl="node1" presStyleIdx="2" presStyleCnt="4"/>
      <dgm:spPr/>
    </dgm:pt>
    <dgm:pt modelId="{90157508-B363-46A4-94C2-4E718A8CE5C6}" type="pres">
      <dgm:prSet presAssocID="{D3FBB6F4-68F5-40B7-9E2A-9B814B011FDC}" presName="parTrans" presStyleCnt="0"/>
      <dgm:spPr/>
    </dgm:pt>
    <dgm:pt modelId="{A716A717-2294-4268-BF3B-3B4C88D91693}" type="pres">
      <dgm:prSet presAssocID="{5810A8F4-F90F-4DA1-BFF8-51759A6C8736}" presName="node" presStyleLbl="alignAccFollowNode1" presStyleIdx="6" presStyleCnt="14">
        <dgm:presLayoutVars>
          <dgm:bulletEnabled val="1"/>
        </dgm:presLayoutVars>
      </dgm:prSet>
      <dgm:spPr/>
    </dgm:pt>
    <dgm:pt modelId="{B8210D1D-EC23-4991-AD6F-FB31765DA6D7}" type="pres">
      <dgm:prSet presAssocID="{2464C055-CFC7-4CB5-8598-DBE52D3449A6}" presName="sibTrans" presStyleCnt="0"/>
      <dgm:spPr/>
    </dgm:pt>
    <dgm:pt modelId="{2E2869AE-32AF-4210-BA39-12D6CF498240}" type="pres">
      <dgm:prSet presAssocID="{02E4AEBC-1E23-4337-B3BE-1421412B7EB8}" presName="node" presStyleLbl="alignAccFollowNode1" presStyleIdx="7" presStyleCnt="14">
        <dgm:presLayoutVars>
          <dgm:bulletEnabled val="1"/>
        </dgm:presLayoutVars>
      </dgm:prSet>
      <dgm:spPr/>
    </dgm:pt>
    <dgm:pt modelId="{C141710B-412B-455E-90C9-D42CD3084E9E}" type="pres">
      <dgm:prSet presAssocID="{7302CB13-11A3-476A-A60A-3F80F0C8C38C}" presName="sibTrans" presStyleCnt="0"/>
      <dgm:spPr/>
    </dgm:pt>
    <dgm:pt modelId="{FD5176ED-E517-4F0D-A718-489C438F6297}" type="pres">
      <dgm:prSet presAssocID="{BEB13B6F-C117-4075-9E5A-A01ED29C189D}" presName="node" presStyleLbl="alignAccFollowNode1" presStyleIdx="8" presStyleCnt="14">
        <dgm:presLayoutVars>
          <dgm:bulletEnabled val="1"/>
        </dgm:presLayoutVars>
      </dgm:prSet>
      <dgm:spPr/>
    </dgm:pt>
    <dgm:pt modelId="{2F233BF5-F6B7-474C-8B11-8E07F504594E}" type="pres">
      <dgm:prSet presAssocID="{30D07B11-875B-41F0-8408-4974D1D4536A}" presName="sibTrans" presStyleCnt="0"/>
      <dgm:spPr/>
    </dgm:pt>
    <dgm:pt modelId="{1FA61DE6-B460-4818-B9F6-B2630F7E2E7E}" type="pres">
      <dgm:prSet presAssocID="{AE55816C-8F77-42F9-B616-FFFE7E9A32D1}" presName="node" presStyleLbl="alignAccFollowNode1" presStyleIdx="9" presStyleCnt="14">
        <dgm:presLayoutVars>
          <dgm:bulletEnabled val="1"/>
        </dgm:presLayoutVars>
      </dgm:prSet>
      <dgm:spPr/>
    </dgm:pt>
    <dgm:pt modelId="{078F4300-909D-4B1E-9C10-D4EEE7D56E68}" type="pres">
      <dgm:prSet presAssocID="{CEEFD375-E1E6-41D0-8292-8008F2F3CB94}" presName="vSp" presStyleCnt="0"/>
      <dgm:spPr/>
    </dgm:pt>
    <dgm:pt modelId="{F8D05C67-A0A9-49E6-AFD9-4A0EA86DBF83}" type="pres">
      <dgm:prSet presAssocID="{C3B0BC10-3884-4C76-BDEA-B2C1E38178EA}" presName="horFlow" presStyleCnt="0"/>
      <dgm:spPr/>
    </dgm:pt>
    <dgm:pt modelId="{8B5A1CAE-49F6-4893-B6FE-8C2B0F023691}" type="pres">
      <dgm:prSet presAssocID="{C3B0BC10-3884-4C76-BDEA-B2C1E38178EA}" presName="bigChev" presStyleLbl="node1" presStyleIdx="3" presStyleCnt="4"/>
      <dgm:spPr/>
    </dgm:pt>
    <dgm:pt modelId="{CEC097B6-9FD2-4D58-AA4E-472E4B760502}" type="pres">
      <dgm:prSet presAssocID="{4E04BEE6-7E63-4378-97F5-9018EE4BA397}" presName="parTrans" presStyleCnt="0"/>
      <dgm:spPr/>
    </dgm:pt>
    <dgm:pt modelId="{00C36DF9-ACAD-4314-9D53-1B057D3A99F8}" type="pres">
      <dgm:prSet presAssocID="{6F963F08-C0AC-4BB5-A872-C402BBBC6FE1}" presName="node" presStyleLbl="alignAccFollowNode1" presStyleIdx="10" presStyleCnt="14">
        <dgm:presLayoutVars>
          <dgm:bulletEnabled val="1"/>
        </dgm:presLayoutVars>
      </dgm:prSet>
      <dgm:spPr/>
    </dgm:pt>
    <dgm:pt modelId="{089A9C5F-A254-498D-8853-DD917F5800B7}" type="pres">
      <dgm:prSet presAssocID="{2BCB6633-5A5B-4330-8871-298F1338CD2A}" presName="sibTrans" presStyleCnt="0"/>
      <dgm:spPr/>
    </dgm:pt>
    <dgm:pt modelId="{230C403D-566A-4F3D-AFBD-E780113E8423}" type="pres">
      <dgm:prSet presAssocID="{EF739EEE-B8D4-4D55-9010-17F8E23A9887}" presName="node" presStyleLbl="alignAccFollowNode1" presStyleIdx="11" presStyleCnt="14">
        <dgm:presLayoutVars>
          <dgm:bulletEnabled val="1"/>
        </dgm:presLayoutVars>
      </dgm:prSet>
      <dgm:spPr/>
    </dgm:pt>
    <dgm:pt modelId="{E263C1DF-4540-440A-9A63-DDB8DC190E63}" type="pres">
      <dgm:prSet presAssocID="{95136232-88D2-42B0-A6D1-1AEAEF0CBB03}" presName="sibTrans" presStyleCnt="0"/>
      <dgm:spPr/>
    </dgm:pt>
    <dgm:pt modelId="{333ACF87-B4F7-4E31-B222-6C20E8054241}" type="pres">
      <dgm:prSet presAssocID="{85FAD296-07E2-4753-BC58-DB002A3008EB}" presName="node" presStyleLbl="alignAccFollowNode1" presStyleIdx="12" presStyleCnt="14">
        <dgm:presLayoutVars>
          <dgm:bulletEnabled val="1"/>
        </dgm:presLayoutVars>
      </dgm:prSet>
      <dgm:spPr/>
    </dgm:pt>
    <dgm:pt modelId="{838904F9-E9E3-4547-8418-6CCF44FC885F}" type="pres">
      <dgm:prSet presAssocID="{870B8CB8-7E2C-4751-93B2-58A03673F70D}" presName="sibTrans" presStyleCnt="0"/>
      <dgm:spPr/>
    </dgm:pt>
    <dgm:pt modelId="{E577EC70-361D-4B1A-84E1-E01258AE6D8D}" type="pres">
      <dgm:prSet presAssocID="{99BC8817-AF0F-4CB9-956D-18EC95495122}" presName="node" presStyleLbl="alignAccFollowNode1" presStyleIdx="13" presStyleCnt="14">
        <dgm:presLayoutVars>
          <dgm:bulletEnabled val="1"/>
        </dgm:presLayoutVars>
      </dgm:prSet>
      <dgm:spPr/>
    </dgm:pt>
  </dgm:ptLst>
  <dgm:cxnLst>
    <dgm:cxn modelId="{F6587E01-FA19-4086-A3EF-8FEEA61AD524}" srcId="{CEEFD375-E1E6-41D0-8292-8008F2F3CB94}" destId="{AE55816C-8F77-42F9-B616-FFFE7E9A32D1}" srcOrd="3" destOrd="0" parTransId="{B3F48ACF-8E01-4776-BDCF-46612F2536F4}" sibTransId="{99DF4281-4E97-48FB-B848-67B3033C4E66}"/>
    <dgm:cxn modelId="{9EE78701-390B-4A9B-B2C7-345AC222F1BA}" srcId="{C3B0BC10-3884-4C76-BDEA-B2C1E38178EA}" destId="{99BC8817-AF0F-4CB9-956D-18EC95495122}" srcOrd="3" destOrd="0" parTransId="{13843C22-D990-45B4-B726-7A37769F19A6}" sibTransId="{6E7D32DD-BC73-4B44-A639-D2E7CE34BB18}"/>
    <dgm:cxn modelId="{008AC40C-14CE-4641-B1C2-03FB83A22257}" srcId="{1E46C312-940E-4B51-9674-960EB112CF52}" destId="{C3B0BC10-3884-4C76-BDEA-B2C1E38178EA}" srcOrd="3" destOrd="0" parTransId="{FAD02ABC-9A02-490D-BFF9-1323FFD7777C}" sibTransId="{97FF6C4A-BB17-4BEE-AD0C-AE5968F92EC6}"/>
    <dgm:cxn modelId="{0C0D800E-166E-4FC9-AB9C-23430F5A595F}" type="presOf" srcId="{1E46C312-940E-4B51-9674-960EB112CF52}" destId="{D917F611-7019-47AF-9A3F-31FDC48FF193}" srcOrd="0" destOrd="0" presId="urn:microsoft.com/office/officeart/2005/8/layout/lProcess3"/>
    <dgm:cxn modelId="{85265312-9754-49F0-9460-282BBFA95523}" type="presOf" srcId="{AE55816C-8F77-42F9-B616-FFFE7E9A32D1}" destId="{1FA61DE6-B460-4818-B9F6-B2630F7E2E7E}" srcOrd="0" destOrd="0" presId="urn:microsoft.com/office/officeart/2005/8/layout/lProcess3"/>
    <dgm:cxn modelId="{14183A1F-FE0E-4BA9-B176-2EDA5E3ED4D4}" type="presOf" srcId="{C3B0BC10-3884-4C76-BDEA-B2C1E38178EA}" destId="{8B5A1CAE-49F6-4893-B6FE-8C2B0F023691}" srcOrd="0" destOrd="0" presId="urn:microsoft.com/office/officeart/2005/8/layout/lProcess3"/>
    <dgm:cxn modelId="{15467E28-8D90-4C11-A1F7-348A136D16BF}" srcId="{CEEFD375-E1E6-41D0-8292-8008F2F3CB94}" destId="{BEB13B6F-C117-4075-9E5A-A01ED29C189D}" srcOrd="2" destOrd="0" parTransId="{FE1E939E-9947-47D2-B7A1-44F7262205FD}" sibTransId="{30D07B11-875B-41F0-8408-4974D1D4536A}"/>
    <dgm:cxn modelId="{F5706843-F4BE-4089-B567-3255634D3E43}" srcId="{C3B0BC10-3884-4C76-BDEA-B2C1E38178EA}" destId="{85FAD296-07E2-4753-BC58-DB002A3008EB}" srcOrd="2" destOrd="0" parTransId="{EAF40924-F626-4934-AD96-8163760F28F3}" sibTransId="{870B8CB8-7E2C-4751-93B2-58A03673F70D}"/>
    <dgm:cxn modelId="{95EF1B66-7268-43AC-866B-3D266C1F971E}" srcId="{ED7ECACC-8470-4A65-95CC-42E3B563ED94}" destId="{0D121D0D-20DC-4D7F-8899-0D7B4F520D5D}" srcOrd="2" destOrd="0" parTransId="{A5ECD50A-9D4E-43A4-953A-59CA5F307D93}" sibTransId="{3B40BE25-423B-4342-AA39-AC322EB6ED05}"/>
    <dgm:cxn modelId="{A7821068-CAAC-4C0B-B880-6792EAC9802E}" srcId="{CEEFD375-E1E6-41D0-8292-8008F2F3CB94}" destId="{02E4AEBC-1E23-4337-B3BE-1421412B7EB8}" srcOrd="1" destOrd="0" parTransId="{6595A852-0254-4FB7-B171-E2F26B44D931}" sibTransId="{7302CB13-11A3-476A-A60A-3F80F0C8C38C}"/>
    <dgm:cxn modelId="{B4BDAA69-34AE-4626-BFFD-8AB6D135C10A}" type="presOf" srcId="{A48E4C0B-31AB-4D64-A1BA-59EF569481A4}" destId="{8CB46BA2-CA0E-42D3-ABF7-B134A196A8D1}" srcOrd="0" destOrd="0" presId="urn:microsoft.com/office/officeart/2005/8/layout/lProcess3"/>
    <dgm:cxn modelId="{5C20584C-2D32-42A1-BF66-179A0AC76AC7}" type="presOf" srcId="{0D121D0D-20DC-4D7F-8899-0D7B4F520D5D}" destId="{D6049908-FC8C-47B3-9D9E-6577E886A6D5}" srcOrd="0" destOrd="0" presId="urn:microsoft.com/office/officeart/2005/8/layout/lProcess3"/>
    <dgm:cxn modelId="{D5BB874C-89FF-414F-9B7C-36297AEAE840}" type="presOf" srcId="{85FAD296-07E2-4753-BC58-DB002A3008EB}" destId="{333ACF87-B4F7-4E31-B222-6C20E8054241}" srcOrd="0" destOrd="0" presId="urn:microsoft.com/office/officeart/2005/8/layout/lProcess3"/>
    <dgm:cxn modelId="{E4D20258-C725-4661-8D89-51337E50CE5C}" type="presOf" srcId="{02E4AEBC-1E23-4337-B3BE-1421412B7EB8}" destId="{2E2869AE-32AF-4210-BA39-12D6CF498240}" srcOrd="0" destOrd="0" presId="urn:microsoft.com/office/officeart/2005/8/layout/lProcess3"/>
    <dgm:cxn modelId="{40B1057A-B747-4153-9EA6-E02C287B1059}" srcId="{413658C8-7072-40C0-89EF-9CA447B1E0AA}" destId="{87D4B37B-F389-4EB8-8ADF-12C178A80679}" srcOrd="1" destOrd="0" parTransId="{0A97488D-9DA3-459F-A202-99866E8E4E53}" sibTransId="{408A61B8-B996-44B6-99AC-9A76FA166EFC}"/>
    <dgm:cxn modelId="{F3C1635A-341C-4DF6-9B9C-64E5B88879DB}" type="presOf" srcId="{ED7ECACC-8470-4A65-95CC-42E3B563ED94}" destId="{BF323D6C-49C5-4C6C-AAD1-8421811EA134}" srcOrd="0" destOrd="0" presId="urn:microsoft.com/office/officeart/2005/8/layout/lProcess3"/>
    <dgm:cxn modelId="{0A28C48C-4411-416C-A433-337AD2CCC236}" srcId="{ED7ECACC-8470-4A65-95CC-42E3B563ED94}" destId="{C89B4CE3-1BB6-4A7A-BE45-86E9073565FE}" srcOrd="1" destOrd="0" parTransId="{F4D90AB2-23C0-4E75-8FBB-D2F25973B048}" sibTransId="{7527B249-7E5D-4FA9-A69B-0EF2B5944D67}"/>
    <dgm:cxn modelId="{130EBF8E-6E72-4049-9D35-7D26C41A5FE2}" srcId="{413658C8-7072-40C0-89EF-9CA447B1E0AA}" destId="{A48E4C0B-31AB-4D64-A1BA-59EF569481A4}" srcOrd="0" destOrd="0" parTransId="{7D618C53-015C-4EDB-A79D-AFC2C01732F7}" sibTransId="{B8D2A784-AAEB-428E-9138-07F77A6A2343}"/>
    <dgm:cxn modelId="{BAD5CBA3-9D9B-4BEC-A113-BD8EB57B27D5}" type="presOf" srcId="{EF739EEE-B8D4-4D55-9010-17F8E23A9887}" destId="{230C403D-566A-4F3D-AFBD-E780113E8423}" srcOrd="0" destOrd="0" presId="urn:microsoft.com/office/officeart/2005/8/layout/lProcess3"/>
    <dgm:cxn modelId="{2802B2AC-0F84-4DB9-ABD0-43C4954A4B9D}" srcId="{1E46C312-940E-4B51-9674-960EB112CF52}" destId="{413658C8-7072-40C0-89EF-9CA447B1E0AA}" srcOrd="1" destOrd="0" parTransId="{55382222-7631-42CB-AAA0-B5687457F7F8}" sibTransId="{6292FEB7-5841-4234-A39B-F2B8F7C01817}"/>
    <dgm:cxn modelId="{DAF20DB5-D633-48AC-8AF6-CF90366DC859}" srcId="{413658C8-7072-40C0-89EF-9CA447B1E0AA}" destId="{20C6A262-8DD3-4B81-86FF-10C70385A7DD}" srcOrd="2" destOrd="0" parTransId="{E25808FB-419B-468C-9A9F-E6ECE06FBBF0}" sibTransId="{334D4565-FD73-42C7-B154-D117DC2DE71D}"/>
    <dgm:cxn modelId="{10EACDB9-BA35-48EC-9635-32DAB5E0DCEE}" srcId="{1E46C312-940E-4B51-9674-960EB112CF52}" destId="{CEEFD375-E1E6-41D0-8292-8008F2F3CB94}" srcOrd="2" destOrd="0" parTransId="{248215E9-6DC3-4BE3-A03F-460484138439}" sibTransId="{5E5BE6E1-35FD-44C2-8F97-CD63BBA350AF}"/>
    <dgm:cxn modelId="{A01DFDB9-10B4-47E0-AD40-229216DF62AA}" type="presOf" srcId="{5810A8F4-F90F-4DA1-BFF8-51759A6C8736}" destId="{A716A717-2294-4268-BF3B-3B4C88D91693}" srcOrd="0" destOrd="0" presId="urn:microsoft.com/office/officeart/2005/8/layout/lProcess3"/>
    <dgm:cxn modelId="{BBD067BD-BB1C-4334-8F77-EDBF29D2B8E9}" srcId="{1E46C312-940E-4B51-9674-960EB112CF52}" destId="{ED7ECACC-8470-4A65-95CC-42E3B563ED94}" srcOrd="0" destOrd="0" parTransId="{2971CB56-C124-4A14-8F09-48EABCA3F5EF}" sibTransId="{1792B6AE-2C1D-48B1-AEAF-44F5C4FC809A}"/>
    <dgm:cxn modelId="{9EF543BF-C48A-4964-998C-BA70D484F21F}" srcId="{ED7ECACC-8470-4A65-95CC-42E3B563ED94}" destId="{0D036E6A-4B07-48DD-B71A-EED2C3376D84}" srcOrd="0" destOrd="0" parTransId="{979A2FAE-4C6D-4430-A20F-9E38C62FD15D}" sibTransId="{21FC8930-196E-4597-BA4D-4F2422A531AB}"/>
    <dgm:cxn modelId="{2EF604C1-94F4-487B-9A8A-A7E1614C898F}" srcId="{C3B0BC10-3884-4C76-BDEA-B2C1E38178EA}" destId="{6F963F08-C0AC-4BB5-A872-C402BBBC6FE1}" srcOrd="0" destOrd="0" parTransId="{4E04BEE6-7E63-4378-97F5-9018EE4BA397}" sibTransId="{2BCB6633-5A5B-4330-8871-298F1338CD2A}"/>
    <dgm:cxn modelId="{6C9C68C1-4545-4CF0-8B39-4CD2574DB572}" type="presOf" srcId="{0D036E6A-4B07-48DD-B71A-EED2C3376D84}" destId="{4C08C73E-81BE-4424-B9B0-06BCCB5476F4}" srcOrd="0" destOrd="0" presId="urn:microsoft.com/office/officeart/2005/8/layout/lProcess3"/>
    <dgm:cxn modelId="{EE0072C2-8490-45F3-A848-787C5C046B7B}" srcId="{CEEFD375-E1E6-41D0-8292-8008F2F3CB94}" destId="{5810A8F4-F90F-4DA1-BFF8-51759A6C8736}" srcOrd="0" destOrd="0" parTransId="{D3FBB6F4-68F5-40B7-9E2A-9B814B011FDC}" sibTransId="{2464C055-CFC7-4CB5-8598-DBE52D3449A6}"/>
    <dgm:cxn modelId="{EC4C4CC6-3705-4811-A5B6-5E3757AE2AC9}" type="presOf" srcId="{99BC8817-AF0F-4CB9-956D-18EC95495122}" destId="{E577EC70-361D-4B1A-84E1-E01258AE6D8D}" srcOrd="0" destOrd="0" presId="urn:microsoft.com/office/officeart/2005/8/layout/lProcess3"/>
    <dgm:cxn modelId="{F7D06CD2-23C5-4738-8F0C-44B8C0173CF6}" type="presOf" srcId="{C89B4CE3-1BB6-4A7A-BE45-86E9073565FE}" destId="{27D89453-279D-4E64-B06D-23E574371F75}" srcOrd="0" destOrd="0" presId="urn:microsoft.com/office/officeart/2005/8/layout/lProcess3"/>
    <dgm:cxn modelId="{7B5CB6D3-1879-4168-A38A-F541101725E1}" type="presOf" srcId="{BEB13B6F-C117-4075-9E5A-A01ED29C189D}" destId="{FD5176ED-E517-4F0D-A718-489C438F6297}" srcOrd="0" destOrd="0" presId="urn:microsoft.com/office/officeart/2005/8/layout/lProcess3"/>
    <dgm:cxn modelId="{37361CD7-5C6B-462B-BF1F-095C9B767A87}" type="presOf" srcId="{20C6A262-8DD3-4B81-86FF-10C70385A7DD}" destId="{F85BC47C-1EB9-4897-988B-C87EF14FE227}" srcOrd="0" destOrd="0" presId="urn:microsoft.com/office/officeart/2005/8/layout/lProcess3"/>
    <dgm:cxn modelId="{1F21E1D9-CF10-4775-A8D5-5A67619F0C58}" type="presOf" srcId="{413658C8-7072-40C0-89EF-9CA447B1E0AA}" destId="{43B24C3D-1198-45FB-927E-0BAA8CA1DCAA}" srcOrd="0" destOrd="0" presId="urn:microsoft.com/office/officeart/2005/8/layout/lProcess3"/>
    <dgm:cxn modelId="{A8C44CDC-CC65-421E-B4FB-240E87E0A014}" type="presOf" srcId="{6F963F08-C0AC-4BB5-A872-C402BBBC6FE1}" destId="{00C36DF9-ACAD-4314-9D53-1B057D3A99F8}" srcOrd="0" destOrd="0" presId="urn:microsoft.com/office/officeart/2005/8/layout/lProcess3"/>
    <dgm:cxn modelId="{589F98DE-5BED-4101-97DB-66C7EA372E76}" type="presOf" srcId="{CEEFD375-E1E6-41D0-8292-8008F2F3CB94}" destId="{F4FF8D5D-A80C-46EB-9341-E42A3D13753B}" srcOrd="0" destOrd="0" presId="urn:microsoft.com/office/officeart/2005/8/layout/lProcess3"/>
    <dgm:cxn modelId="{636CF0E1-49FE-487C-ACCB-CB3706CB04D5}" srcId="{C3B0BC10-3884-4C76-BDEA-B2C1E38178EA}" destId="{EF739EEE-B8D4-4D55-9010-17F8E23A9887}" srcOrd="1" destOrd="0" parTransId="{58FA689C-7235-4981-BF8A-F9DD612672DF}" sibTransId="{95136232-88D2-42B0-A6D1-1AEAEF0CBB03}"/>
    <dgm:cxn modelId="{5C4F3CE9-2C63-4179-8809-5416FD3720A9}" type="presOf" srcId="{87D4B37B-F389-4EB8-8ADF-12C178A80679}" destId="{9C51B960-F2FA-409A-A7C9-820583138786}" srcOrd="0" destOrd="0" presId="urn:microsoft.com/office/officeart/2005/8/layout/lProcess3"/>
    <dgm:cxn modelId="{67A62254-75D9-4EE3-BD77-F769AF34BA30}" type="presParOf" srcId="{D917F611-7019-47AF-9A3F-31FDC48FF193}" destId="{EBAF446F-585C-42C9-89A6-20BBA045012D}" srcOrd="0" destOrd="0" presId="urn:microsoft.com/office/officeart/2005/8/layout/lProcess3"/>
    <dgm:cxn modelId="{E0D1C668-2F86-4D0D-98FD-DCF5CC7FC19E}" type="presParOf" srcId="{EBAF446F-585C-42C9-89A6-20BBA045012D}" destId="{BF323D6C-49C5-4C6C-AAD1-8421811EA134}" srcOrd="0" destOrd="0" presId="urn:microsoft.com/office/officeart/2005/8/layout/lProcess3"/>
    <dgm:cxn modelId="{1102F091-C4B8-4C8D-AC87-17065B314B39}" type="presParOf" srcId="{EBAF446F-585C-42C9-89A6-20BBA045012D}" destId="{B4B54796-00A2-4F6D-B553-68C596B7670A}" srcOrd="1" destOrd="0" presId="urn:microsoft.com/office/officeart/2005/8/layout/lProcess3"/>
    <dgm:cxn modelId="{104A3732-9F1E-4EEF-AADA-9144E24C7855}" type="presParOf" srcId="{EBAF446F-585C-42C9-89A6-20BBA045012D}" destId="{4C08C73E-81BE-4424-B9B0-06BCCB5476F4}" srcOrd="2" destOrd="0" presId="urn:microsoft.com/office/officeart/2005/8/layout/lProcess3"/>
    <dgm:cxn modelId="{1C310703-5682-4393-8F37-C5E7B85B8B28}" type="presParOf" srcId="{EBAF446F-585C-42C9-89A6-20BBA045012D}" destId="{E7A74201-71F3-440B-8383-D001016DCBEE}" srcOrd="3" destOrd="0" presId="urn:microsoft.com/office/officeart/2005/8/layout/lProcess3"/>
    <dgm:cxn modelId="{4B03B681-048A-434D-9775-18BA2FB19DAC}" type="presParOf" srcId="{EBAF446F-585C-42C9-89A6-20BBA045012D}" destId="{27D89453-279D-4E64-B06D-23E574371F75}" srcOrd="4" destOrd="0" presId="urn:microsoft.com/office/officeart/2005/8/layout/lProcess3"/>
    <dgm:cxn modelId="{3DCB8CEB-1148-4DB9-8B28-AAFDD8F0951C}" type="presParOf" srcId="{EBAF446F-585C-42C9-89A6-20BBA045012D}" destId="{56A859B7-CB60-4F03-802C-318F2417C43C}" srcOrd="5" destOrd="0" presId="urn:microsoft.com/office/officeart/2005/8/layout/lProcess3"/>
    <dgm:cxn modelId="{DA98134B-22B7-4CEF-B21B-D6155FCD6F38}" type="presParOf" srcId="{EBAF446F-585C-42C9-89A6-20BBA045012D}" destId="{D6049908-FC8C-47B3-9D9E-6577E886A6D5}" srcOrd="6" destOrd="0" presId="urn:microsoft.com/office/officeart/2005/8/layout/lProcess3"/>
    <dgm:cxn modelId="{5FB41872-83FF-4FC5-9E38-60FD3D5CD745}" type="presParOf" srcId="{D917F611-7019-47AF-9A3F-31FDC48FF193}" destId="{DED7D7C9-3E18-4638-A367-78497FA32F2F}" srcOrd="1" destOrd="0" presId="urn:microsoft.com/office/officeart/2005/8/layout/lProcess3"/>
    <dgm:cxn modelId="{A2D79A7F-7139-43A6-BCF4-23D3D0B5E1C7}" type="presParOf" srcId="{D917F611-7019-47AF-9A3F-31FDC48FF193}" destId="{A58F727E-3AE0-433A-A05E-00460F31E33F}" srcOrd="2" destOrd="0" presId="urn:microsoft.com/office/officeart/2005/8/layout/lProcess3"/>
    <dgm:cxn modelId="{BC67931B-89ED-46F7-8643-63336630B6C3}" type="presParOf" srcId="{A58F727E-3AE0-433A-A05E-00460F31E33F}" destId="{43B24C3D-1198-45FB-927E-0BAA8CA1DCAA}" srcOrd="0" destOrd="0" presId="urn:microsoft.com/office/officeart/2005/8/layout/lProcess3"/>
    <dgm:cxn modelId="{5DA5A063-3FF7-46C4-810C-DD4F5004FD7D}" type="presParOf" srcId="{A58F727E-3AE0-433A-A05E-00460F31E33F}" destId="{CEF5B5EF-3794-452C-BDC4-D9B07977CBD8}" srcOrd="1" destOrd="0" presId="urn:microsoft.com/office/officeart/2005/8/layout/lProcess3"/>
    <dgm:cxn modelId="{4A01940E-462C-4047-9B57-2F54B28B41BB}" type="presParOf" srcId="{A58F727E-3AE0-433A-A05E-00460F31E33F}" destId="{8CB46BA2-CA0E-42D3-ABF7-B134A196A8D1}" srcOrd="2" destOrd="0" presId="urn:microsoft.com/office/officeart/2005/8/layout/lProcess3"/>
    <dgm:cxn modelId="{2BF16CED-7BC2-46BE-9606-36365DC5CE9E}" type="presParOf" srcId="{A58F727E-3AE0-433A-A05E-00460F31E33F}" destId="{99EAD64B-FCF7-424A-84ED-D89574E86384}" srcOrd="3" destOrd="0" presId="urn:microsoft.com/office/officeart/2005/8/layout/lProcess3"/>
    <dgm:cxn modelId="{F27DF99E-FEA3-45DB-AC9B-2CF997951431}" type="presParOf" srcId="{A58F727E-3AE0-433A-A05E-00460F31E33F}" destId="{9C51B960-F2FA-409A-A7C9-820583138786}" srcOrd="4" destOrd="0" presId="urn:microsoft.com/office/officeart/2005/8/layout/lProcess3"/>
    <dgm:cxn modelId="{E265705F-DA7D-490C-BE0C-604009173610}" type="presParOf" srcId="{A58F727E-3AE0-433A-A05E-00460F31E33F}" destId="{64F0AF7E-EC72-491F-8F62-827896E33E7D}" srcOrd="5" destOrd="0" presId="urn:microsoft.com/office/officeart/2005/8/layout/lProcess3"/>
    <dgm:cxn modelId="{43A3635D-8A8D-4B99-A6A8-56F52DF2EDEB}" type="presParOf" srcId="{A58F727E-3AE0-433A-A05E-00460F31E33F}" destId="{F85BC47C-1EB9-4897-988B-C87EF14FE227}" srcOrd="6" destOrd="0" presId="urn:microsoft.com/office/officeart/2005/8/layout/lProcess3"/>
    <dgm:cxn modelId="{A696E08A-384F-4F87-9EEA-BBE3EF521319}" type="presParOf" srcId="{D917F611-7019-47AF-9A3F-31FDC48FF193}" destId="{A438C61E-3748-4130-9701-7266488E797E}" srcOrd="3" destOrd="0" presId="urn:microsoft.com/office/officeart/2005/8/layout/lProcess3"/>
    <dgm:cxn modelId="{1AEAD6A3-B9A1-4F93-A552-03BB097716D1}" type="presParOf" srcId="{D917F611-7019-47AF-9A3F-31FDC48FF193}" destId="{921162B0-ED14-43E5-B704-94B38D6A8A2E}" srcOrd="4" destOrd="0" presId="urn:microsoft.com/office/officeart/2005/8/layout/lProcess3"/>
    <dgm:cxn modelId="{04618BD0-9090-4A11-B19C-D4CCF14AE80A}" type="presParOf" srcId="{921162B0-ED14-43E5-B704-94B38D6A8A2E}" destId="{F4FF8D5D-A80C-46EB-9341-E42A3D13753B}" srcOrd="0" destOrd="0" presId="urn:microsoft.com/office/officeart/2005/8/layout/lProcess3"/>
    <dgm:cxn modelId="{788CAC84-30F4-433F-8D31-660AA7BFC238}" type="presParOf" srcId="{921162B0-ED14-43E5-B704-94B38D6A8A2E}" destId="{90157508-B363-46A4-94C2-4E718A8CE5C6}" srcOrd="1" destOrd="0" presId="urn:microsoft.com/office/officeart/2005/8/layout/lProcess3"/>
    <dgm:cxn modelId="{027E36C5-380E-4B1C-9FDB-F5A21D2E8ECD}" type="presParOf" srcId="{921162B0-ED14-43E5-B704-94B38D6A8A2E}" destId="{A716A717-2294-4268-BF3B-3B4C88D91693}" srcOrd="2" destOrd="0" presId="urn:microsoft.com/office/officeart/2005/8/layout/lProcess3"/>
    <dgm:cxn modelId="{2EBAEC59-E809-4BD1-914C-B661ED7F6B57}" type="presParOf" srcId="{921162B0-ED14-43E5-B704-94B38D6A8A2E}" destId="{B8210D1D-EC23-4991-AD6F-FB31765DA6D7}" srcOrd="3" destOrd="0" presId="urn:microsoft.com/office/officeart/2005/8/layout/lProcess3"/>
    <dgm:cxn modelId="{EAC1E58D-0627-4621-8255-78A0217CD06E}" type="presParOf" srcId="{921162B0-ED14-43E5-B704-94B38D6A8A2E}" destId="{2E2869AE-32AF-4210-BA39-12D6CF498240}" srcOrd="4" destOrd="0" presId="urn:microsoft.com/office/officeart/2005/8/layout/lProcess3"/>
    <dgm:cxn modelId="{958D4226-58FD-47AB-BAE6-91F2C59848C0}" type="presParOf" srcId="{921162B0-ED14-43E5-B704-94B38D6A8A2E}" destId="{C141710B-412B-455E-90C9-D42CD3084E9E}" srcOrd="5" destOrd="0" presId="urn:microsoft.com/office/officeart/2005/8/layout/lProcess3"/>
    <dgm:cxn modelId="{A8EA4BBF-502A-4E1C-AB24-8321E387EC10}" type="presParOf" srcId="{921162B0-ED14-43E5-B704-94B38D6A8A2E}" destId="{FD5176ED-E517-4F0D-A718-489C438F6297}" srcOrd="6" destOrd="0" presId="urn:microsoft.com/office/officeart/2005/8/layout/lProcess3"/>
    <dgm:cxn modelId="{6F197D21-A73D-464A-986A-FFE2D278056C}" type="presParOf" srcId="{921162B0-ED14-43E5-B704-94B38D6A8A2E}" destId="{2F233BF5-F6B7-474C-8B11-8E07F504594E}" srcOrd="7" destOrd="0" presId="urn:microsoft.com/office/officeart/2005/8/layout/lProcess3"/>
    <dgm:cxn modelId="{3D036838-8FD7-41CC-B12F-C4A53D73FBCC}" type="presParOf" srcId="{921162B0-ED14-43E5-B704-94B38D6A8A2E}" destId="{1FA61DE6-B460-4818-B9F6-B2630F7E2E7E}" srcOrd="8" destOrd="0" presId="urn:microsoft.com/office/officeart/2005/8/layout/lProcess3"/>
    <dgm:cxn modelId="{AF902C87-0856-4A26-B49C-6107AAD59096}" type="presParOf" srcId="{D917F611-7019-47AF-9A3F-31FDC48FF193}" destId="{078F4300-909D-4B1E-9C10-D4EEE7D56E68}" srcOrd="5" destOrd="0" presId="urn:microsoft.com/office/officeart/2005/8/layout/lProcess3"/>
    <dgm:cxn modelId="{BE82627B-F6FD-4402-813F-4EE56D5D7C4E}" type="presParOf" srcId="{D917F611-7019-47AF-9A3F-31FDC48FF193}" destId="{F8D05C67-A0A9-49E6-AFD9-4A0EA86DBF83}" srcOrd="6" destOrd="0" presId="urn:microsoft.com/office/officeart/2005/8/layout/lProcess3"/>
    <dgm:cxn modelId="{787618DC-D748-485F-9A84-94D77434D0E2}" type="presParOf" srcId="{F8D05C67-A0A9-49E6-AFD9-4A0EA86DBF83}" destId="{8B5A1CAE-49F6-4893-B6FE-8C2B0F023691}" srcOrd="0" destOrd="0" presId="urn:microsoft.com/office/officeart/2005/8/layout/lProcess3"/>
    <dgm:cxn modelId="{E4EDC2B7-421A-4BEF-B3D7-20A8E0E812A0}" type="presParOf" srcId="{F8D05C67-A0A9-49E6-AFD9-4A0EA86DBF83}" destId="{CEC097B6-9FD2-4D58-AA4E-472E4B760502}" srcOrd="1" destOrd="0" presId="urn:microsoft.com/office/officeart/2005/8/layout/lProcess3"/>
    <dgm:cxn modelId="{B36C8DD1-5A06-47A2-AB97-1A02EB2D3B45}" type="presParOf" srcId="{F8D05C67-A0A9-49E6-AFD9-4A0EA86DBF83}" destId="{00C36DF9-ACAD-4314-9D53-1B057D3A99F8}" srcOrd="2" destOrd="0" presId="urn:microsoft.com/office/officeart/2005/8/layout/lProcess3"/>
    <dgm:cxn modelId="{7AFBF9A2-42CA-4E7E-A17D-C6E4AD7637AF}" type="presParOf" srcId="{F8D05C67-A0A9-49E6-AFD9-4A0EA86DBF83}" destId="{089A9C5F-A254-498D-8853-DD917F5800B7}" srcOrd="3" destOrd="0" presId="urn:microsoft.com/office/officeart/2005/8/layout/lProcess3"/>
    <dgm:cxn modelId="{13BEA57D-F348-424C-95E4-10712201360A}" type="presParOf" srcId="{F8D05C67-A0A9-49E6-AFD9-4A0EA86DBF83}" destId="{230C403D-566A-4F3D-AFBD-E780113E8423}" srcOrd="4" destOrd="0" presId="urn:microsoft.com/office/officeart/2005/8/layout/lProcess3"/>
    <dgm:cxn modelId="{83227C6B-070A-4CFA-BF24-1BBCBB8B8AA9}" type="presParOf" srcId="{F8D05C67-A0A9-49E6-AFD9-4A0EA86DBF83}" destId="{E263C1DF-4540-440A-9A63-DDB8DC190E63}" srcOrd="5" destOrd="0" presId="urn:microsoft.com/office/officeart/2005/8/layout/lProcess3"/>
    <dgm:cxn modelId="{01673451-F86A-49E1-B1D2-1ADFD5DE846A}" type="presParOf" srcId="{F8D05C67-A0A9-49E6-AFD9-4A0EA86DBF83}" destId="{333ACF87-B4F7-4E31-B222-6C20E8054241}" srcOrd="6" destOrd="0" presId="urn:microsoft.com/office/officeart/2005/8/layout/lProcess3"/>
    <dgm:cxn modelId="{3470BD31-115D-45A0-AB41-ECA42ABAA543}" type="presParOf" srcId="{F8D05C67-A0A9-49E6-AFD9-4A0EA86DBF83}" destId="{838904F9-E9E3-4547-8418-6CCF44FC885F}" srcOrd="7" destOrd="0" presId="urn:microsoft.com/office/officeart/2005/8/layout/lProcess3"/>
    <dgm:cxn modelId="{474194C1-46E3-4231-9CE9-19379D514810}" type="presParOf" srcId="{F8D05C67-A0A9-49E6-AFD9-4A0EA86DBF83}" destId="{E577EC70-361D-4B1A-84E1-E01258AE6D8D}" srcOrd="8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323D6C-49C5-4C6C-AAD1-8421811EA134}">
      <dsp:nvSpPr>
        <dsp:cNvPr id="0" name=""/>
        <dsp:cNvSpPr/>
      </dsp:nvSpPr>
      <dsp:spPr>
        <a:xfrm>
          <a:off x="1275" y="539134"/>
          <a:ext cx="2546262" cy="1018505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21590" rIns="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/>
            <a:t>Share</a:t>
          </a:r>
        </a:p>
      </dsp:txBody>
      <dsp:txXfrm>
        <a:off x="510528" y="539134"/>
        <a:ext cx="1527757" cy="1018505"/>
      </dsp:txXfrm>
    </dsp:sp>
    <dsp:sp modelId="{4C08C73E-81BE-4424-B9B0-06BCCB5476F4}">
      <dsp:nvSpPr>
        <dsp:cNvPr id="0" name=""/>
        <dsp:cNvSpPr/>
      </dsp:nvSpPr>
      <dsp:spPr>
        <a:xfrm>
          <a:off x="2216523" y="625707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 err="1">
              <a:solidFill>
                <a:schemeClr val="tx1"/>
              </a:solidFill>
            </a:rPr>
            <a:t>Ideas</a:t>
          </a:r>
          <a:endParaRPr lang="nl-NL" sz="1600" b="0" kern="1200" dirty="0">
            <a:solidFill>
              <a:schemeClr val="tx1"/>
            </a:solidFill>
          </a:endParaRPr>
        </a:p>
      </dsp:txBody>
      <dsp:txXfrm>
        <a:off x="2639203" y="625707"/>
        <a:ext cx="1268038" cy="845359"/>
      </dsp:txXfrm>
    </dsp:sp>
    <dsp:sp modelId="{27D89453-279D-4E64-B06D-23E574371F75}">
      <dsp:nvSpPr>
        <dsp:cNvPr id="0" name=""/>
        <dsp:cNvSpPr/>
      </dsp:nvSpPr>
      <dsp:spPr>
        <a:xfrm>
          <a:off x="4034045" y="625707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 err="1">
              <a:solidFill>
                <a:schemeClr val="tx1"/>
              </a:solidFill>
            </a:rPr>
            <a:t>Requirements</a:t>
          </a:r>
          <a:endParaRPr lang="nl-NL" sz="1600" b="0" kern="1200" dirty="0">
            <a:solidFill>
              <a:schemeClr val="tx1"/>
            </a:solidFill>
          </a:endParaRPr>
        </a:p>
      </dsp:txBody>
      <dsp:txXfrm>
        <a:off x="4456725" y="625707"/>
        <a:ext cx="1268038" cy="845359"/>
      </dsp:txXfrm>
    </dsp:sp>
    <dsp:sp modelId="{D6049908-FC8C-47B3-9D9E-6577E886A6D5}">
      <dsp:nvSpPr>
        <dsp:cNvPr id="0" name=""/>
        <dsp:cNvSpPr/>
      </dsp:nvSpPr>
      <dsp:spPr>
        <a:xfrm>
          <a:off x="5851567" y="625707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 err="1">
              <a:solidFill>
                <a:schemeClr val="tx1"/>
              </a:solidFill>
            </a:rPr>
            <a:t>Proof</a:t>
          </a:r>
          <a:r>
            <a:rPr lang="nl-NL" sz="1600" b="0" kern="1200" dirty="0">
              <a:solidFill>
                <a:schemeClr val="tx1"/>
              </a:solidFill>
            </a:rPr>
            <a:t> of </a:t>
          </a:r>
          <a:r>
            <a:rPr lang="nl-NL" sz="1600" b="0" kern="1200" dirty="0" err="1">
              <a:solidFill>
                <a:schemeClr val="tx1"/>
              </a:solidFill>
            </a:rPr>
            <a:t>Concepts</a:t>
          </a:r>
          <a:endParaRPr lang="nl-NL" sz="1600" b="0" kern="1200" dirty="0">
            <a:solidFill>
              <a:schemeClr val="tx1"/>
            </a:solidFill>
          </a:endParaRPr>
        </a:p>
      </dsp:txBody>
      <dsp:txXfrm>
        <a:off x="6274247" y="625707"/>
        <a:ext cx="1268038" cy="845359"/>
      </dsp:txXfrm>
    </dsp:sp>
    <dsp:sp modelId="{43B24C3D-1198-45FB-927E-0BAA8CA1DCAA}">
      <dsp:nvSpPr>
        <dsp:cNvPr id="0" name=""/>
        <dsp:cNvSpPr/>
      </dsp:nvSpPr>
      <dsp:spPr>
        <a:xfrm>
          <a:off x="1275" y="1700230"/>
          <a:ext cx="2546262" cy="1018505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21590" rIns="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 err="1"/>
            <a:t>Create</a:t>
          </a:r>
          <a:endParaRPr lang="nl-NL" sz="3400" kern="1200" dirty="0"/>
        </a:p>
      </dsp:txBody>
      <dsp:txXfrm>
        <a:off x="510528" y="1700230"/>
        <a:ext cx="1527757" cy="1018505"/>
      </dsp:txXfrm>
    </dsp:sp>
    <dsp:sp modelId="{8CB46BA2-CA0E-42D3-ABF7-B134A196A8D1}">
      <dsp:nvSpPr>
        <dsp:cNvPr id="0" name=""/>
        <dsp:cNvSpPr/>
      </dsp:nvSpPr>
      <dsp:spPr>
        <a:xfrm>
          <a:off x="2216523" y="1786803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>
              <a:solidFill>
                <a:schemeClr val="tx1"/>
              </a:solidFill>
            </a:rPr>
            <a:t>Design</a:t>
          </a:r>
        </a:p>
      </dsp:txBody>
      <dsp:txXfrm>
        <a:off x="2639203" y="1786803"/>
        <a:ext cx="1268038" cy="845359"/>
      </dsp:txXfrm>
    </dsp:sp>
    <dsp:sp modelId="{9C51B960-F2FA-409A-A7C9-820583138786}">
      <dsp:nvSpPr>
        <dsp:cNvPr id="0" name=""/>
        <dsp:cNvSpPr/>
      </dsp:nvSpPr>
      <dsp:spPr>
        <a:xfrm>
          <a:off x="4034045" y="1786803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 err="1">
              <a:solidFill>
                <a:schemeClr val="tx1"/>
              </a:solidFill>
            </a:rPr>
            <a:t>Coding</a:t>
          </a:r>
          <a:r>
            <a:rPr lang="nl-NL" sz="1600" b="0" kern="1200" dirty="0">
              <a:solidFill>
                <a:schemeClr val="tx1"/>
              </a:solidFill>
            </a:rPr>
            <a:t> (Classes)</a:t>
          </a:r>
        </a:p>
      </dsp:txBody>
      <dsp:txXfrm>
        <a:off x="4456725" y="1786803"/>
        <a:ext cx="1268038" cy="845359"/>
      </dsp:txXfrm>
    </dsp:sp>
    <dsp:sp modelId="{F85BC47C-1EB9-4897-988B-C87EF14FE227}">
      <dsp:nvSpPr>
        <dsp:cNvPr id="0" name=""/>
        <dsp:cNvSpPr/>
      </dsp:nvSpPr>
      <dsp:spPr>
        <a:xfrm>
          <a:off x="5851567" y="1786803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>
              <a:solidFill>
                <a:schemeClr val="tx1"/>
              </a:solidFill>
            </a:rPr>
            <a:t>Document</a:t>
          </a:r>
        </a:p>
      </dsp:txBody>
      <dsp:txXfrm>
        <a:off x="6274247" y="1786803"/>
        <a:ext cx="1268038" cy="845359"/>
      </dsp:txXfrm>
    </dsp:sp>
    <dsp:sp modelId="{F4FF8D5D-A80C-46EB-9341-E42A3D13753B}">
      <dsp:nvSpPr>
        <dsp:cNvPr id="0" name=""/>
        <dsp:cNvSpPr/>
      </dsp:nvSpPr>
      <dsp:spPr>
        <a:xfrm>
          <a:off x="1275" y="2861326"/>
          <a:ext cx="2546262" cy="1018505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21590" rIns="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 err="1"/>
            <a:t>Deliver</a:t>
          </a:r>
          <a:endParaRPr lang="nl-NL" sz="3400" kern="1200" dirty="0"/>
        </a:p>
      </dsp:txBody>
      <dsp:txXfrm>
        <a:off x="510528" y="2861326"/>
        <a:ext cx="1527757" cy="1018505"/>
      </dsp:txXfrm>
    </dsp:sp>
    <dsp:sp modelId="{A716A717-2294-4268-BF3B-3B4C88D91693}">
      <dsp:nvSpPr>
        <dsp:cNvPr id="0" name=""/>
        <dsp:cNvSpPr/>
      </dsp:nvSpPr>
      <dsp:spPr>
        <a:xfrm>
          <a:off x="2216523" y="2947899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>
              <a:solidFill>
                <a:schemeClr val="tx1"/>
              </a:solidFill>
            </a:rPr>
            <a:t>Mission Design Test</a:t>
          </a:r>
        </a:p>
      </dsp:txBody>
      <dsp:txXfrm>
        <a:off x="2639203" y="2947899"/>
        <a:ext cx="1268038" cy="845359"/>
      </dsp:txXfrm>
    </dsp:sp>
    <dsp:sp modelId="{2E2869AE-32AF-4210-BA39-12D6CF498240}">
      <dsp:nvSpPr>
        <dsp:cNvPr id="0" name=""/>
        <dsp:cNvSpPr/>
      </dsp:nvSpPr>
      <dsp:spPr>
        <a:xfrm>
          <a:off x="4034045" y="2947899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 err="1">
              <a:solidFill>
                <a:schemeClr val="tx1"/>
              </a:solidFill>
            </a:rPr>
            <a:t>Beta</a:t>
          </a:r>
          <a:r>
            <a:rPr lang="nl-NL" sz="1600" b="0" kern="1200" dirty="0">
              <a:solidFill>
                <a:schemeClr val="tx1"/>
              </a:solidFill>
            </a:rPr>
            <a:t> Test</a:t>
          </a:r>
        </a:p>
      </dsp:txBody>
      <dsp:txXfrm>
        <a:off x="4456725" y="2947899"/>
        <a:ext cx="1268038" cy="845359"/>
      </dsp:txXfrm>
    </dsp:sp>
    <dsp:sp modelId="{FD5176ED-E517-4F0D-A718-489C438F6297}">
      <dsp:nvSpPr>
        <dsp:cNvPr id="0" name=""/>
        <dsp:cNvSpPr/>
      </dsp:nvSpPr>
      <dsp:spPr>
        <a:xfrm>
          <a:off x="5851567" y="2947899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>
              <a:solidFill>
                <a:schemeClr val="tx1"/>
              </a:solidFill>
            </a:rPr>
            <a:t>Release</a:t>
          </a:r>
        </a:p>
      </dsp:txBody>
      <dsp:txXfrm>
        <a:off x="6274247" y="2947899"/>
        <a:ext cx="1268038" cy="845359"/>
      </dsp:txXfrm>
    </dsp:sp>
    <dsp:sp modelId="{1FA61DE6-B460-4818-B9F6-B2630F7E2E7E}">
      <dsp:nvSpPr>
        <dsp:cNvPr id="0" name=""/>
        <dsp:cNvSpPr/>
      </dsp:nvSpPr>
      <dsp:spPr>
        <a:xfrm>
          <a:off x="7669090" y="2947899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 err="1">
              <a:solidFill>
                <a:schemeClr val="tx1"/>
              </a:solidFill>
            </a:rPr>
            <a:t>Tooling</a:t>
          </a:r>
          <a:endParaRPr lang="nl-NL" sz="1600" b="0" kern="1200" dirty="0">
            <a:solidFill>
              <a:schemeClr val="tx1"/>
            </a:solidFill>
          </a:endParaRPr>
        </a:p>
      </dsp:txBody>
      <dsp:txXfrm>
        <a:off x="8091770" y="2947899"/>
        <a:ext cx="1268038" cy="845359"/>
      </dsp:txXfrm>
    </dsp:sp>
    <dsp:sp modelId="{8B5A1CAE-49F6-4893-B6FE-8C2B0F023691}">
      <dsp:nvSpPr>
        <dsp:cNvPr id="0" name=""/>
        <dsp:cNvSpPr/>
      </dsp:nvSpPr>
      <dsp:spPr>
        <a:xfrm>
          <a:off x="1275" y="4022422"/>
          <a:ext cx="2546262" cy="1018505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21590" rIns="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/>
            <a:t>Manage</a:t>
          </a:r>
        </a:p>
      </dsp:txBody>
      <dsp:txXfrm>
        <a:off x="510528" y="4022422"/>
        <a:ext cx="1527757" cy="1018505"/>
      </dsp:txXfrm>
    </dsp:sp>
    <dsp:sp modelId="{00C36DF9-ACAD-4314-9D53-1B057D3A99F8}">
      <dsp:nvSpPr>
        <dsp:cNvPr id="0" name=""/>
        <dsp:cNvSpPr/>
      </dsp:nvSpPr>
      <dsp:spPr>
        <a:xfrm>
          <a:off x="2216523" y="4108994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>
              <a:solidFill>
                <a:schemeClr val="tx1"/>
              </a:solidFill>
            </a:rPr>
            <a:t>Issue Management</a:t>
          </a:r>
        </a:p>
      </dsp:txBody>
      <dsp:txXfrm>
        <a:off x="2639203" y="4108994"/>
        <a:ext cx="1268038" cy="845359"/>
      </dsp:txXfrm>
    </dsp:sp>
    <dsp:sp modelId="{230C403D-566A-4F3D-AFBD-E780113E8423}">
      <dsp:nvSpPr>
        <dsp:cNvPr id="0" name=""/>
        <dsp:cNvSpPr/>
      </dsp:nvSpPr>
      <dsp:spPr>
        <a:xfrm>
          <a:off x="4034045" y="4108994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 err="1">
              <a:solidFill>
                <a:schemeClr val="tx1"/>
              </a:solidFill>
            </a:rPr>
            <a:t>Requirement</a:t>
          </a:r>
          <a:r>
            <a:rPr lang="nl-NL" sz="1600" b="0" kern="1200" dirty="0">
              <a:solidFill>
                <a:schemeClr val="tx1"/>
              </a:solidFill>
            </a:rPr>
            <a:t> Management</a:t>
          </a:r>
        </a:p>
      </dsp:txBody>
      <dsp:txXfrm>
        <a:off x="4456725" y="4108994"/>
        <a:ext cx="1268038" cy="845359"/>
      </dsp:txXfrm>
    </dsp:sp>
    <dsp:sp modelId="{333ACF87-B4F7-4E31-B222-6C20E8054241}">
      <dsp:nvSpPr>
        <dsp:cNvPr id="0" name=""/>
        <dsp:cNvSpPr/>
      </dsp:nvSpPr>
      <dsp:spPr>
        <a:xfrm>
          <a:off x="5851567" y="4108994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 err="1">
              <a:solidFill>
                <a:schemeClr val="tx1"/>
              </a:solidFill>
            </a:rPr>
            <a:t>Communicate</a:t>
          </a:r>
          <a:endParaRPr lang="nl-NL" sz="1600" b="0" kern="1200" dirty="0">
            <a:solidFill>
              <a:schemeClr val="tx1"/>
            </a:solidFill>
          </a:endParaRPr>
        </a:p>
      </dsp:txBody>
      <dsp:txXfrm>
        <a:off x="6274247" y="4108994"/>
        <a:ext cx="1268038" cy="845359"/>
      </dsp:txXfrm>
    </dsp:sp>
    <dsp:sp modelId="{E577EC70-361D-4B1A-84E1-E01258AE6D8D}">
      <dsp:nvSpPr>
        <dsp:cNvPr id="0" name=""/>
        <dsp:cNvSpPr/>
      </dsp:nvSpPr>
      <dsp:spPr>
        <a:xfrm>
          <a:off x="7669090" y="4108994"/>
          <a:ext cx="2113397" cy="845359"/>
        </a:xfrm>
        <a:prstGeom prst="chevron">
          <a:avLst/>
        </a:prstGeom>
        <a:solidFill>
          <a:schemeClr val="accent1">
            <a:hueOff val="0"/>
            <a:satOff val="0"/>
            <a:lumOff val="0"/>
            <a:alpha val="37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b="0" kern="1200" dirty="0" err="1">
              <a:solidFill>
                <a:schemeClr val="tx1"/>
              </a:solidFill>
            </a:rPr>
            <a:t>Advertise</a:t>
          </a:r>
          <a:endParaRPr lang="nl-NL" sz="1600" b="0" kern="1200" dirty="0">
            <a:solidFill>
              <a:schemeClr val="tx1"/>
            </a:solidFill>
          </a:endParaRPr>
        </a:p>
      </dsp:txBody>
      <dsp:txXfrm>
        <a:off x="8091770" y="4108994"/>
        <a:ext cx="1268038" cy="8453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Afbeelding 11">
            <a:extLst>
              <a:ext uri="{FF2B5EF4-FFF2-40B4-BE49-F238E27FC236}">
                <a16:creationId xmlns:a16="http://schemas.microsoft.com/office/drawing/2014/main" id="{B6517DF3-E3D0-4B80-8D0E-7463DDEDCA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96B75E32-5B6B-41AA-BB3E-4DBD1ED907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17310" b="30552"/>
          <a:stretch/>
        </p:blipFill>
        <p:spPr>
          <a:xfrm>
            <a:off x="0" y="3699003"/>
            <a:ext cx="12192000" cy="297973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79625"/>
            <a:ext cx="12195668" cy="1798638"/>
          </a:xfrm>
          <a:prstGeom prst="rect">
            <a:avLst/>
          </a:prstGeom>
          <a:gradFill>
            <a:gsLst>
              <a:gs pos="69000">
                <a:srgbClr val="FFFFFF">
                  <a:alpha val="64000"/>
                </a:srgbClr>
              </a:gs>
              <a:gs pos="50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nl-BE" sz="5400" b="0" kern="500" spc="200" baseline="0" dirty="0">
              <a:solidFill>
                <a:schemeClr val="bg2"/>
              </a:solidFill>
              <a:effectLst>
                <a:glow rad="38100">
                  <a:schemeClr val="accent1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kzidenz-Grotesk BQ Extra Conde" pitchFamily="50" charset="0"/>
            </a:endParaRPr>
          </a:p>
        </p:txBody>
      </p:sp>
      <p:sp>
        <p:nvSpPr>
          <p:cNvPr id="22" name="Rechthoekige driehoek 21"/>
          <p:cNvSpPr/>
          <p:nvPr userDrawn="1"/>
        </p:nvSpPr>
        <p:spPr>
          <a:xfrm flipH="1">
            <a:off x="5645994" y="6039029"/>
            <a:ext cx="6546005" cy="818971"/>
          </a:xfrm>
          <a:prstGeom prst="rtTriangle">
            <a:avLst/>
          </a:prstGeom>
          <a:solidFill>
            <a:srgbClr val="FEEE1A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Rechthoekige driehoek 22"/>
          <p:cNvSpPr/>
          <p:nvPr userDrawn="1"/>
        </p:nvSpPr>
        <p:spPr>
          <a:xfrm flipV="1">
            <a:off x="-21789" y="3879004"/>
            <a:ext cx="5217779" cy="630007"/>
          </a:xfrm>
          <a:prstGeom prst="rtTriangle">
            <a:avLst/>
          </a:prstGeom>
          <a:solidFill>
            <a:srgbClr val="FEEE1A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rot="21012212">
            <a:off x="885929" y="4581204"/>
            <a:ext cx="5219270" cy="1622592"/>
          </a:xfrm>
          <a:prstGeom prst="rect">
            <a:avLst/>
          </a:prstGeom>
        </p:spPr>
      </p:pic>
      <p:sp>
        <p:nvSpPr>
          <p:cNvPr id="10" name="Titel 9">
            <a:extLst>
              <a:ext uri="{FF2B5EF4-FFF2-40B4-BE49-F238E27FC236}">
                <a16:creationId xmlns:a16="http://schemas.microsoft.com/office/drawing/2014/main" id="{3098AD93-1A0F-4C4D-BD42-AEC9D56489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079625"/>
            <a:ext cx="12192000" cy="1798638"/>
          </a:xfrm>
        </p:spPr>
        <p:txBody>
          <a:bodyPr>
            <a:normAutofit/>
          </a:bodyPr>
          <a:lstStyle>
            <a:lvl1pPr algn="ctr">
              <a:defRPr sz="6000">
                <a:solidFill>
                  <a:schemeClr val="tx1"/>
                </a:solidFill>
                <a:latin typeface="Akzidenz-Grotesk BQ Extra Conde" pitchFamily="50" charset="0"/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90948B57-518B-4C8B-BF72-9979504C78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4286" b="50399" l="9973" r="91931">
                        <a14:foregroundMark x1="15594" y1="40392" x2="15594" y2="40392"/>
                        <a14:foregroundMark x1="24932" y1="39956" x2="24932" y2="39956"/>
                        <a14:foregroundMark x1="53490" y1="39956" x2="53490" y2="39956"/>
                        <a14:foregroundMark x1="66274" y1="38216" x2="66274" y2="38216"/>
                        <a14:foregroundMark x1="71079" y1="37854" x2="71079" y2="37854"/>
                        <a14:foregroundMark x1="83590" y1="37273" x2="83590" y2="37273"/>
                        <a14:foregroundMark x1="91931" y1="35968" x2="91931" y2="35968"/>
                        <a14:foregroundMark x1="91568" y1="35170" x2="91568" y2="35170"/>
                        <a14:foregroundMark x1="51859" y1="33648" x2="51859" y2="33648"/>
                        <a14:foregroundMark x1="50680" y1="33720" x2="50680" y2="33720"/>
                        <a14:foregroundMark x1="46600" y1="33720" x2="46600" y2="33720"/>
                        <a14:foregroundMark x1="58658" y1="36693" x2="58658" y2="36693"/>
                        <a14:foregroundMark x1="38713" y1="47426" x2="38713" y2="47426"/>
                        <a14:foregroundMark x1="39257" y1="47788" x2="39257" y2="47788"/>
                      </a14:backgroundRemoval>
                    </a14:imgEffect>
                  </a14:imgLayer>
                </a14:imgProps>
              </a:ext>
            </a:extLst>
          </a:blip>
          <a:srcRect t="9838" b="45029"/>
          <a:stretch/>
        </p:blipFill>
        <p:spPr>
          <a:xfrm>
            <a:off x="5915998" y="3429000"/>
            <a:ext cx="5285991" cy="29826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443" userDrawn="1">
          <p15:clr>
            <a:srgbClr val="FBAE40"/>
          </p15:clr>
        </p15:guide>
        <p15:guide id="2" orient="horz" pos="131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11FA97-0D92-4496-B506-13B5123B6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71464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zidenz-Grotesk BQ Extra Conde" pitchFamily="50" charset="0"/>
              </a:defRPr>
            </a:lvl1pPr>
            <a:lvl2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zidenz-Grotesk BQ Extra Conde" pitchFamily="50" charset="0"/>
              </a:defRPr>
            </a:lvl2pPr>
            <a:lvl3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zidenz-Grotesk BQ Extra Conde" pitchFamily="50" charset="0"/>
              </a:defRPr>
            </a:lvl3pPr>
            <a:lvl4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zidenz-Grotesk BQ Extra Conde" pitchFamily="50" charset="0"/>
              </a:defRPr>
            </a:lvl4pPr>
            <a:lvl5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zidenz-Grotesk BQ Extra Conde" pitchFamily="50" charset="0"/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6667BCB8-4F4C-4675-9549-7EECE29F7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AA266FB2-158A-4948-9576-6B8F57A940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3191" y="2208879"/>
            <a:ext cx="10515600" cy="16764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>
                <a:solidFill>
                  <a:srgbClr val="FFFFFF"/>
                </a:solidFill>
                <a:latin typeface="Akzidenz-Grotesk BQ Extra Conde" pitchFamily="50" charset="0"/>
                <a:ea typeface="+mj-ea"/>
                <a:cs typeface="+mj-cs"/>
              </a:defRPr>
            </a:lvl1pPr>
          </a:lstStyle>
          <a:p>
            <a:pPr lvl="0" algn="ctr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3F75E6B5-0E8F-4A61-9C6B-D02B659150BD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6">
            <a:extLst>
              <a:ext uri="{FF2B5EF4-FFF2-40B4-BE49-F238E27FC236}">
                <a16:creationId xmlns:a16="http://schemas.microsoft.com/office/drawing/2014/main" id="{FB648597-27A0-4455-8726-FC727C706883}"/>
              </a:ext>
            </a:extLst>
          </p:cNvPr>
          <p:cNvSpPr/>
          <p:nvPr userDrawn="1"/>
        </p:nvSpPr>
        <p:spPr>
          <a:xfrm>
            <a:off x="-6843" y="0"/>
            <a:ext cx="12195668" cy="6858000"/>
          </a:xfrm>
          <a:prstGeom prst="rect">
            <a:avLst/>
          </a:prstGeom>
          <a:gradFill>
            <a:gsLst>
              <a:gs pos="39000">
                <a:srgbClr val="FFFFFF">
                  <a:alpha val="0"/>
                </a:srgbClr>
              </a:gs>
              <a:gs pos="22000">
                <a:srgbClr val="FFFFFF">
                  <a:alpha val="85000"/>
                </a:srgbClr>
              </a:gs>
              <a:gs pos="0">
                <a:schemeClr val="tx1">
                  <a:alpha val="85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nl-BE" sz="5400" b="0" kern="500" spc="200" baseline="0" dirty="0">
              <a:solidFill>
                <a:schemeClr val="bg2"/>
              </a:solidFill>
              <a:effectLst>
                <a:glow rad="38100">
                  <a:schemeClr val="accent1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kzidenz-Grotesk BQ Extra Conde" pitchFamily="50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936" y="98963"/>
            <a:ext cx="11520128" cy="16200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800" b="1" kern="1200" cap="none" spc="0" baseline="0" dirty="0">
          <a:ln w="10160">
            <a:solidFill>
              <a:schemeClr val="accent5"/>
            </a:solidFill>
            <a:prstDash val="solid"/>
          </a:ln>
          <a:solidFill>
            <a:srgbClr val="FFFFFF"/>
          </a:solidFill>
          <a:effectLst>
            <a:outerShdw blurRad="38100" dist="22860" dir="5400000" algn="tl" rotWithShape="0">
              <a:srgbClr val="000000">
                <a:alpha val="30000"/>
              </a:srgbClr>
            </a:outerShdw>
          </a:effectLst>
          <a:latin typeface="Akzidenz-Grotesk BQ Extra Conde" pitchFamily="50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mailto:flightcontrol_moose@outlook.com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SCRIPTING TUTORIALS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2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Lua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Script Editing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09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95385A8-D7E0-44C7-B465-71464ED80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Options </a:t>
            </a:r>
            <a:r>
              <a:rPr lang="nl-BE" dirty="0" err="1"/>
              <a:t>for</a:t>
            </a:r>
            <a:r>
              <a:rPr lang="nl-BE" dirty="0"/>
              <a:t> Script Editing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2897AB-530B-4D62-AC82-7FEF830E5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solidFill>
            <a:srgbClr val="000000">
              <a:alpha val="25098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nl-BE" sz="3200" dirty="0" err="1">
                <a:solidFill>
                  <a:srgbClr val="FFFF00"/>
                </a:solidFill>
                <a:latin typeface="Akzidenz-Grotesk BQ Extra Conde" pitchFamily="50" charset="0"/>
              </a:rPr>
              <a:t>Normal</a:t>
            </a:r>
            <a:r>
              <a:rPr lang="nl-BE" sz="3200" dirty="0">
                <a:solidFill>
                  <a:srgbClr val="FFFF00"/>
                </a:solidFill>
                <a:latin typeface="Akzidenz-Grotesk BQ Extra Conde" pitchFamily="50" charset="0"/>
              </a:rPr>
              <a:t> Tekst Editors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A0DA0473-30E7-400F-8928-113B9BD6E7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rgbClr val="000000">
              <a:alpha val="25098"/>
            </a:srgbClr>
          </a:solidFill>
        </p:spPr>
        <p:txBody>
          <a:bodyPr>
            <a:normAutofit/>
          </a:bodyPr>
          <a:lstStyle/>
          <a:p>
            <a:pPr marL="360000"/>
            <a:r>
              <a:rPr lang="nl-BE" sz="2800" dirty="0" err="1">
                <a:latin typeface="Akzidenz-Grotesk BQ Extra Conde" pitchFamily="50" charset="0"/>
              </a:rPr>
              <a:t>Comfortable</a:t>
            </a:r>
            <a:r>
              <a:rPr lang="nl-BE" sz="2800" dirty="0">
                <a:latin typeface="Akzidenz-Grotesk BQ Extra Conde" pitchFamily="50" charset="0"/>
              </a:rPr>
              <a:t> Environment (</a:t>
            </a:r>
            <a:r>
              <a:rPr lang="nl-BE" sz="2800" dirty="0" err="1">
                <a:latin typeface="Akzidenz-Grotesk BQ Extra Conde" pitchFamily="50" charset="0"/>
              </a:rPr>
              <a:t>nothing</a:t>
            </a:r>
            <a:r>
              <a:rPr lang="nl-BE" sz="2800" dirty="0">
                <a:latin typeface="Akzidenz-Grotesk BQ Extra Conde" pitchFamily="50" charset="0"/>
              </a:rPr>
              <a:t> new)</a:t>
            </a:r>
          </a:p>
          <a:p>
            <a:pPr marL="360000"/>
            <a:r>
              <a:rPr lang="nl-BE" sz="2800" dirty="0" err="1">
                <a:latin typeface="Akzidenz-Grotesk BQ Extra Conde" pitchFamily="50" charset="0"/>
              </a:rPr>
              <a:t>Fast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to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Install</a:t>
            </a:r>
            <a:endParaRPr lang="nl-BE" sz="2800" dirty="0">
              <a:latin typeface="Akzidenz-Grotesk BQ Extra Conde" pitchFamily="50" charset="0"/>
            </a:endParaRPr>
          </a:p>
          <a:p>
            <a:pPr marL="360000"/>
            <a:r>
              <a:rPr lang="nl-BE" sz="2800" dirty="0">
                <a:latin typeface="Akzidenz-Grotesk BQ Extra Conde" pitchFamily="50" charset="0"/>
              </a:rPr>
              <a:t>Limited </a:t>
            </a:r>
            <a:r>
              <a:rPr lang="nl-BE" sz="2800" dirty="0" err="1">
                <a:latin typeface="Akzidenz-Grotesk BQ Extra Conde" pitchFamily="50" charset="0"/>
              </a:rPr>
              <a:t>IntelliSense</a:t>
            </a:r>
            <a:endParaRPr lang="nl-BE" sz="2800" dirty="0">
              <a:latin typeface="Akzidenz-Grotesk BQ Extra Conde" pitchFamily="50" charset="0"/>
            </a:endParaRP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80123DC5-1639-47D5-BA10-270469BA10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solidFill>
            <a:srgbClr val="000000">
              <a:alpha val="25098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nl-BE" sz="3200" dirty="0" err="1">
                <a:solidFill>
                  <a:srgbClr val="FFFF00"/>
                </a:solidFill>
                <a:latin typeface="Akzidenz-Grotesk BQ Extra Conde" pitchFamily="50" charset="0"/>
              </a:rPr>
              <a:t>Eclipse</a:t>
            </a:r>
            <a:r>
              <a:rPr lang="nl-BE" sz="3200" dirty="0">
                <a:solidFill>
                  <a:srgbClr val="FFFF00"/>
                </a:solidFill>
                <a:latin typeface="Akzidenz-Grotesk BQ Extra Conde" pitchFamily="50" charset="0"/>
              </a:rPr>
              <a:t> LDT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4A658ECF-B948-4251-B4AA-9860C71EB7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solidFill>
            <a:srgbClr val="000000">
              <a:alpha val="25098"/>
            </a:srgbClr>
          </a:solidFill>
        </p:spPr>
        <p:txBody>
          <a:bodyPr vert="horz" lIns="91440" tIns="45720" rIns="91440" bIns="45720" rtlCol="0">
            <a:normAutofit/>
          </a:bodyPr>
          <a:lstStyle/>
          <a:p>
            <a:pPr marL="360000"/>
            <a:r>
              <a:rPr lang="nl-BE" sz="2800" dirty="0">
                <a:latin typeface="Akzidenz-Grotesk BQ Extra Conde" pitchFamily="50" charset="0"/>
              </a:rPr>
              <a:t>Intelligent </a:t>
            </a:r>
            <a:r>
              <a:rPr lang="nl-BE" sz="2800" dirty="0" err="1">
                <a:latin typeface="Akzidenz-Grotesk BQ Extra Conde" pitchFamily="50" charset="0"/>
              </a:rPr>
              <a:t>Lua</a:t>
            </a:r>
            <a:r>
              <a:rPr lang="nl-BE" sz="2800" dirty="0">
                <a:latin typeface="Akzidenz-Grotesk BQ Extra Conde" pitchFamily="50" charset="0"/>
              </a:rPr>
              <a:t> Scripting Environment</a:t>
            </a:r>
          </a:p>
          <a:p>
            <a:pPr marL="360000"/>
            <a:r>
              <a:rPr lang="nl-BE" sz="2800" dirty="0" err="1">
                <a:latin typeface="Akzidenz-Grotesk BQ Extra Conde" pitchFamily="50" charset="0"/>
              </a:rPr>
              <a:t>IntelliSense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Enabled</a:t>
            </a:r>
            <a:endParaRPr lang="nl-BE" sz="2800" dirty="0">
              <a:latin typeface="Akzidenz-Grotesk BQ Extra Conde" pitchFamily="50" charset="0"/>
            </a:endParaRPr>
          </a:p>
          <a:p>
            <a:pPr marL="360000"/>
            <a:r>
              <a:rPr lang="nl-BE" sz="2800" dirty="0" err="1">
                <a:latin typeface="Akzidenz-Grotesk BQ Extra Conde" pitchFamily="50" charset="0"/>
              </a:rPr>
              <a:t>Integrated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Documentation</a:t>
            </a:r>
            <a:r>
              <a:rPr lang="nl-BE" sz="2800" dirty="0">
                <a:latin typeface="Akzidenz-Grotesk BQ Extra Conde" pitchFamily="50" charset="0"/>
              </a:rPr>
              <a:t> of MOOSE </a:t>
            </a:r>
            <a:r>
              <a:rPr lang="nl-BE" sz="2800" dirty="0" err="1">
                <a:latin typeface="Akzidenz-Grotesk BQ Extra Conde" pitchFamily="50" charset="0"/>
              </a:rPr>
              <a:t>and</a:t>
            </a:r>
            <a:r>
              <a:rPr lang="nl-BE" sz="2800" dirty="0">
                <a:latin typeface="Akzidenz-Grotesk BQ Extra Conde" pitchFamily="50" charset="0"/>
              </a:rPr>
              <a:t> standard </a:t>
            </a:r>
            <a:r>
              <a:rPr lang="nl-BE" sz="2800" dirty="0" err="1">
                <a:latin typeface="Akzidenz-Grotesk BQ Extra Conde" pitchFamily="50" charset="0"/>
              </a:rPr>
              <a:t>lua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functions</a:t>
            </a:r>
            <a:r>
              <a:rPr lang="nl-BE" sz="2800" dirty="0">
                <a:latin typeface="Akzidenz-Grotesk BQ Extra Conde" pitchFamily="50" charset="0"/>
              </a:rPr>
              <a:t>.</a:t>
            </a:r>
          </a:p>
          <a:p>
            <a:pPr marL="360000"/>
            <a:r>
              <a:rPr lang="nl-BE" sz="2800" dirty="0">
                <a:latin typeface="Akzidenz-Grotesk BQ Extra Conde" pitchFamily="50" charset="0"/>
              </a:rPr>
              <a:t>Tools Integration</a:t>
            </a:r>
          </a:p>
        </p:txBody>
      </p:sp>
    </p:spTree>
    <p:extLst>
      <p:ext uri="{BB962C8B-B14F-4D97-AF65-F5344CB8AC3E}">
        <p14:creationId xmlns:p14="http://schemas.microsoft.com/office/powerpoint/2010/main" val="3867210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1A0470-A183-4AD8-A9DE-F51BD9DF6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Eclipse</a:t>
            </a:r>
            <a:r>
              <a:rPr lang="nl-BE" dirty="0"/>
              <a:t> LDT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8" name="Tijdelijke aanduiding voor inhoud 4">
            <a:extLst>
              <a:ext uri="{FF2B5EF4-FFF2-40B4-BE49-F238E27FC236}">
                <a16:creationId xmlns:a16="http://schemas.microsoft.com/office/drawing/2014/main" id="{6800D40D-F71C-448B-9C2C-085DA0205294}"/>
              </a:ext>
            </a:extLst>
          </p:cNvPr>
          <p:cNvSpPr txBox="1">
            <a:spLocks/>
          </p:cNvSpPr>
          <p:nvPr/>
        </p:nvSpPr>
        <p:spPr>
          <a:xfrm>
            <a:off x="1055945" y="2656566"/>
            <a:ext cx="10080112" cy="3566160"/>
          </a:xfrm>
          <a:prstGeom prst="rect">
            <a:avLst/>
          </a:prstGeom>
          <a:solidFill>
            <a:srgbClr val="000000">
              <a:alpha val="25098"/>
            </a:srgbClr>
          </a:solidFill>
        </p:spPr>
        <p:txBody>
          <a:bodyPr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120" indent="0" algn="ctr">
              <a:buNone/>
            </a:pPr>
            <a:r>
              <a:rPr lang="nl-BE" sz="6000" dirty="0">
                <a:latin typeface="Akzidenz-Grotesk BQ Extra Conde" pitchFamily="50" charset="0"/>
              </a:rPr>
              <a:t>INSTALLATION TUTORIALS ON YOUTUBE</a:t>
            </a:r>
          </a:p>
          <a:p>
            <a:pPr marL="177120" indent="0" algn="ctr">
              <a:buNone/>
            </a:pPr>
            <a:r>
              <a:rPr lang="nl-BE" sz="6000" dirty="0">
                <a:latin typeface="Akzidenz-Grotesk BQ Extra Conde" pitchFamily="50" charset="0"/>
              </a:rPr>
              <a:t>Search: </a:t>
            </a:r>
            <a:r>
              <a:rPr lang="nl-BE" sz="6000" dirty="0" err="1">
                <a:solidFill>
                  <a:srgbClr val="FFFF00"/>
                </a:solidFill>
                <a:latin typeface="Akzidenz-Grotesk BQ Extra Conde" pitchFamily="50" charset="0"/>
              </a:rPr>
              <a:t>moose</a:t>
            </a:r>
            <a:r>
              <a:rPr lang="nl-BE" sz="6000" dirty="0">
                <a:solidFill>
                  <a:srgbClr val="FFFF00"/>
                </a:solidFill>
                <a:latin typeface="Akzidenz-Grotesk BQ Extra Conde" pitchFamily="50" charset="0"/>
              </a:rPr>
              <a:t> setup </a:t>
            </a:r>
            <a:r>
              <a:rPr lang="nl-BE" sz="6000" dirty="0" err="1">
                <a:solidFill>
                  <a:srgbClr val="FFFF00"/>
                </a:solidFill>
                <a:latin typeface="Akzidenz-Grotesk BQ Extra Conde" pitchFamily="50" charset="0"/>
              </a:rPr>
              <a:t>ldt</a:t>
            </a:r>
            <a:r>
              <a:rPr lang="nl-BE" sz="6000" dirty="0">
                <a:solidFill>
                  <a:srgbClr val="FFFF00"/>
                </a:solidFill>
                <a:latin typeface="Akzidenz-Grotesk BQ Extra Conde" pitchFamily="50" charset="0"/>
              </a:rPr>
              <a:t> (</a:t>
            </a:r>
            <a:r>
              <a:rPr lang="nl-BE" sz="6000" dirty="0" err="1">
                <a:solidFill>
                  <a:srgbClr val="FFFF00"/>
                </a:solidFill>
                <a:latin typeface="Akzidenz-Grotesk BQ Extra Conde" pitchFamily="50" charset="0"/>
              </a:rPr>
              <a:t>playlist</a:t>
            </a:r>
            <a:r>
              <a:rPr lang="nl-BE" sz="6000" dirty="0">
                <a:solidFill>
                  <a:srgbClr val="FFFF00"/>
                </a:solidFill>
                <a:latin typeface="Akzidenz-Grotesk BQ Extra Conde" pitchFamily="50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1819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3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Lua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“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Hello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World”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9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4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Lua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Comments</a:t>
            </a:r>
            <a:endParaRPr lang="nl-BE" sz="6000" cap="none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949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5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Lua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Identifiers</a:t>
            </a:r>
            <a:endParaRPr lang="nl-BE" sz="6000" cap="none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5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1B6174-5A97-4AC3-ABF6-498B0C194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Reserved</a:t>
            </a:r>
            <a:r>
              <a:rPr lang="nl-BE" dirty="0"/>
              <a:t> </a:t>
            </a:r>
            <a:r>
              <a:rPr lang="nl-BE" dirty="0" err="1"/>
              <a:t>Words</a:t>
            </a:r>
            <a:r>
              <a:rPr lang="nl-BE" dirty="0"/>
              <a:t>!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E79B668-EDDC-4897-A068-5A91CE630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951" y="2888994"/>
            <a:ext cx="873442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19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6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Lua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Variables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993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95385A8-D7E0-44C7-B465-71464ED80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Scope of </a:t>
            </a:r>
            <a:r>
              <a:rPr lang="nl-BE" dirty="0" err="1"/>
              <a:t>the</a:t>
            </a:r>
            <a:r>
              <a:rPr lang="nl-BE" dirty="0"/>
              <a:t> Variables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2897AB-530B-4D62-AC82-7FEF830E5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solidFill>
            <a:srgbClr val="000000">
              <a:alpha val="25098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nl-BE" sz="3200" dirty="0" err="1">
                <a:solidFill>
                  <a:srgbClr val="FFFF00"/>
                </a:solidFill>
                <a:latin typeface="Akzidenz-Grotesk BQ Extra Conde" pitchFamily="50" charset="0"/>
              </a:rPr>
              <a:t>local</a:t>
            </a:r>
            <a:endParaRPr lang="nl-BE" sz="3200" dirty="0">
              <a:solidFill>
                <a:srgbClr val="FFFF00"/>
              </a:solidFill>
              <a:latin typeface="Akzidenz-Grotesk BQ Extra Conde" pitchFamily="50" charset="0"/>
            </a:endParaRP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A0DA0473-30E7-400F-8928-113B9BD6E7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rgbClr val="000000">
              <a:alpha val="25098"/>
            </a:srgbClr>
          </a:solidFill>
        </p:spPr>
        <p:txBody>
          <a:bodyPr>
            <a:normAutofit/>
          </a:bodyPr>
          <a:lstStyle/>
          <a:p>
            <a:pPr marL="177120" indent="0">
              <a:buNone/>
            </a:pPr>
            <a:r>
              <a:rPr lang="nl-BE" sz="2800" dirty="0">
                <a:latin typeface="Akzidenz-Grotesk BQ Extra Conde" pitchFamily="50" charset="0"/>
              </a:rPr>
              <a:t>Syntax:</a:t>
            </a:r>
          </a:p>
          <a:p>
            <a:pPr marL="588600" lvl="1"/>
            <a:r>
              <a:rPr lang="nl-BE" sz="2600" dirty="0" err="1">
                <a:latin typeface="Akzidenz-Grotesk BQ Extra Conde" pitchFamily="50" charset="0"/>
              </a:rPr>
              <a:t>local</a:t>
            </a:r>
            <a:r>
              <a:rPr lang="nl-BE" sz="2600" dirty="0">
                <a:latin typeface="Akzidenz-Grotesk BQ Extra Conde" pitchFamily="50" charset="0"/>
              </a:rPr>
              <a:t> </a:t>
            </a:r>
            <a:r>
              <a:rPr lang="nl-BE" sz="2600" dirty="0" err="1">
                <a:latin typeface="Akzidenz-Grotesk BQ Extra Conde" pitchFamily="50" charset="0"/>
              </a:rPr>
              <a:t>variable</a:t>
            </a:r>
            <a:endParaRPr lang="nl-BE" sz="2600" dirty="0">
              <a:latin typeface="Akzidenz-Grotesk BQ Extra Conde" pitchFamily="50" charset="0"/>
            </a:endParaRPr>
          </a:p>
          <a:p>
            <a:pPr marL="588600" lvl="1"/>
            <a:r>
              <a:rPr lang="nl-BE" sz="2600" dirty="0" err="1">
                <a:latin typeface="Akzidenz-Grotesk BQ Extra Conde" pitchFamily="50" charset="0"/>
              </a:rPr>
              <a:t>local</a:t>
            </a:r>
            <a:r>
              <a:rPr lang="nl-BE" sz="2600" dirty="0">
                <a:latin typeface="Akzidenz-Grotesk BQ Extra Conde" pitchFamily="50" charset="0"/>
              </a:rPr>
              <a:t> </a:t>
            </a:r>
            <a:r>
              <a:rPr lang="nl-BE" sz="2600" dirty="0" err="1">
                <a:latin typeface="Akzidenz-Grotesk BQ Extra Conde" pitchFamily="50" charset="0"/>
              </a:rPr>
              <a:t>variable</a:t>
            </a:r>
            <a:r>
              <a:rPr lang="nl-BE" sz="2600" dirty="0">
                <a:latin typeface="Akzidenz-Grotesk BQ Extra Conde" pitchFamily="50" charset="0"/>
              </a:rPr>
              <a:t> = </a:t>
            </a:r>
            <a:r>
              <a:rPr lang="nl-BE" sz="2600" dirty="0" err="1">
                <a:latin typeface="Akzidenz-Grotesk BQ Extra Conde" pitchFamily="50" charset="0"/>
              </a:rPr>
              <a:t>value</a:t>
            </a:r>
            <a:endParaRPr lang="nl-BE" sz="2600" dirty="0">
              <a:latin typeface="Akzidenz-Grotesk BQ Extra Conde" pitchFamily="50" charset="0"/>
            </a:endParaRPr>
          </a:p>
          <a:p>
            <a:pPr marL="177120" indent="0">
              <a:buNone/>
            </a:pPr>
            <a:r>
              <a:rPr lang="nl-BE" sz="2800" dirty="0">
                <a:latin typeface="Akzidenz-Grotesk BQ Extra Conde" pitchFamily="50" charset="0"/>
              </a:rPr>
              <a:t>Limit </a:t>
            </a:r>
            <a:r>
              <a:rPr lang="nl-BE" sz="2800" dirty="0" err="1">
                <a:latin typeface="Akzidenz-Grotesk BQ Extra Conde" pitchFamily="50" charset="0"/>
              </a:rPr>
              <a:t>the</a:t>
            </a:r>
            <a:r>
              <a:rPr lang="nl-BE" sz="2800" dirty="0">
                <a:latin typeface="Akzidenz-Grotesk BQ Extra Conde" pitchFamily="50" charset="0"/>
              </a:rPr>
              <a:t> SCOPE of </a:t>
            </a:r>
            <a:r>
              <a:rPr lang="nl-BE" sz="2800" dirty="0" err="1">
                <a:latin typeface="Akzidenz-Grotesk BQ Extra Conde" pitchFamily="50" charset="0"/>
              </a:rPr>
              <a:t>the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variable</a:t>
            </a:r>
            <a:r>
              <a:rPr lang="nl-BE" sz="2800" dirty="0">
                <a:latin typeface="Akzidenz-Grotesk BQ Extra Conde" pitchFamily="50" charset="0"/>
              </a:rPr>
              <a:t>. </a:t>
            </a:r>
            <a:r>
              <a:rPr lang="nl-BE" sz="2800" dirty="0" err="1">
                <a:latin typeface="Akzidenz-Grotesk BQ Extra Conde" pitchFamily="50" charset="0"/>
              </a:rPr>
              <a:t>If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you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use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local</a:t>
            </a:r>
            <a:r>
              <a:rPr lang="nl-BE" sz="2800" dirty="0">
                <a:latin typeface="Akzidenz-Grotesk BQ Extra Conde" pitchFamily="50" charset="0"/>
              </a:rPr>
              <a:t>, </a:t>
            </a:r>
            <a:r>
              <a:rPr lang="nl-BE" sz="2800" dirty="0" err="1">
                <a:latin typeface="Akzidenz-Grotesk BQ Extra Conde" pitchFamily="50" charset="0"/>
              </a:rPr>
              <a:t>the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variable</a:t>
            </a:r>
            <a:r>
              <a:rPr lang="nl-BE" sz="2800" dirty="0">
                <a:latin typeface="Akzidenz-Grotesk BQ Extra Conde" pitchFamily="50" charset="0"/>
              </a:rPr>
              <a:t> is </a:t>
            </a:r>
            <a:r>
              <a:rPr lang="nl-BE" sz="2800" dirty="0" err="1">
                <a:latin typeface="Akzidenz-Grotesk BQ Extra Conde" pitchFamily="50" charset="0"/>
              </a:rPr>
              <a:t>only</a:t>
            </a:r>
            <a:r>
              <a:rPr lang="nl-BE" sz="2800" dirty="0">
                <a:latin typeface="Akzidenz-Grotesk BQ Extra Conde" pitchFamily="50" charset="0"/>
              </a:rPr>
              <a:t> KNOWN in </a:t>
            </a:r>
            <a:r>
              <a:rPr lang="nl-BE" sz="2800" dirty="0" err="1">
                <a:latin typeface="Akzidenz-Grotesk BQ Extra Conde" pitchFamily="50" charset="0"/>
              </a:rPr>
              <a:t>the</a:t>
            </a:r>
            <a:r>
              <a:rPr lang="nl-BE" sz="2800" dirty="0">
                <a:latin typeface="Akzidenz-Grotesk BQ Extra Conde" pitchFamily="50" charset="0"/>
              </a:rPr>
              <a:t> script, do / end block, </a:t>
            </a:r>
            <a:r>
              <a:rPr lang="nl-BE" sz="2800" dirty="0" err="1">
                <a:latin typeface="Akzidenz-Grotesk BQ Extra Conde" pitchFamily="50" charset="0"/>
              </a:rPr>
              <a:t>and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other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blocks</a:t>
            </a:r>
            <a:r>
              <a:rPr lang="nl-BE" sz="2800" dirty="0">
                <a:latin typeface="Akzidenz-Grotesk BQ Extra Conde" pitchFamily="50" charset="0"/>
              </a:rPr>
              <a:t>.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80123DC5-1639-47D5-BA10-270469BA10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solidFill>
            <a:srgbClr val="000000">
              <a:alpha val="25098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nl-BE" sz="3200" dirty="0" err="1">
                <a:solidFill>
                  <a:srgbClr val="FFFF00"/>
                </a:solidFill>
                <a:latin typeface="Akzidenz-Grotesk BQ Extra Conde" pitchFamily="50" charset="0"/>
              </a:rPr>
              <a:t>global</a:t>
            </a:r>
            <a:endParaRPr lang="nl-BE" sz="3200" dirty="0">
              <a:solidFill>
                <a:srgbClr val="FFFF00"/>
              </a:solidFill>
              <a:latin typeface="Akzidenz-Grotesk BQ Extra Conde" pitchFamily="50" charset="0"/>
            </a:endParaRPr>
          </a:p>
        </p:txBody>
      </p:sp>
      <p:sp>
        <p:nvSpPr>
          <p:cNvPr id="8" name="Tijdelijke aanduiding voor inhoud 4">
            <a:extLst>
              <a:ext uri="{FF2B5EF4-FFF2-40B4-BE49-F238E27FC236}">
                <a16:creationId xmlns:a16="http://schemas.microsoft.com/office/drawing/2014/main" id="{61C8A0F9-F3BC-4132-9083-785469C5A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31230" y="2652871"/>
            <a:ext cx="4754880" cy="3566160"/>
          </a:xfrm>
          <a:solidFill>
            <a:srgbClr val="000000">
              <a:alpha val="25098"/>
            </a:srgbClr>
          </a:solidFill>
        </p:spPr>
        <p:txBody>
          <a:bodyPr>
            <a:normAutofit/>
          </a:bodyPr>
          <a:lstStyle/>
          <a:p>
            <a:pPr marL="177120" indent="0">
              <a:buNone/>
            </a:pPr>
            <a:r>
              <a:rPr lang="nl-BE" sz="2800" dirty="0">
                <a:latin typeface="Akzidenz-Grotesk BQ Extra Conde" pitchFamily="50" charset="0"/>
              </a:rPr>
              <a:t>Syntax:</a:t>
            </a:r>
          </a:p>
          <a:p>
            <a:pPr marL="588600" lvl="1"/>
            <a:r>
              <a:rPr lang="nl-BE" sz="2600" dirty="0" err="1">
                <a:latin typeface="Akzidenz-Grotesk BQ Extra Conde" pitchFamily="50" charset="0"/>
              </a:rPr>
              <a:t>variable</a:t>
            </a:r>
            <a:r>
              <a:rPr lang="nl-BE" sz="2600" dirty="0">
                <a:latin typeface="Akzidenz-Grotesk BQ Extra Conde" pitchFamily="50" charset="0"/>
              </a:rPr>
              <a:t> = </a:t>
            </a:r>
            <a:r>
              <a:rPr lang="nl-BE" sz="2600" dirty="0" err="1">
                <a:latin typeface="Akzidenz-Grotesk BQ Extra Conde" pitchFamily="50" charset="0"/>
              </a:rPr>
              <a:t>value</a:t>
            </a:r>
            <a:endParaRPr lang="nl-BE" sz="2600" dirty="0">
              <a:latin typeface="Akzidenz-Grotesk BQ Extra Conde" pitchFamily="50" charset="0"/>
            </a:endParaRPr>
          </a:p>
          <a:p>
            <a:pPr marL="177120" indent="0">
              <a:buNone/>
            </a:pPr>
            <a:r>
              <a:rPr lang="nl-BE" sz="2800" dirty="0">
                <a:latin typeface="Akzidenz-Grotesk BQ Extra Conde" pitchFamily="50" charset="0"/>
              </a:rPr>
              <a:t>No </a:t>
            </a:r>
            <a:r>
              <a:rPr lang="nl-BE" sz="2800" dirty="0" err="1">
                <a:latin typeface="Akzidenz-Grotesk BQ Extra Conde" pitchFamily="50" charset="0"/>
              </a:rPr>
              <a:t>limits</a:t>
            </a:r>
            <a:r>
              <a:rPr lang="nl-BE" sz="2800" dirty="0">
                <a:latin typeface="Akzidenz-Grotesk BQ Extra Conde" pitchFamily="50" charset="0"/>
              </a:rPr>
              <a:t> on </a:t>
            </a:r>
            <a:r>
              <a:rPr lang="nl-BE" sz="2800" dirty="0" err="1">
                <a:latin typeface="Akzidenz-Grotesk BQ Extra Conde" pitchFamily="50" charset="0"/>
              </a:rPr>
              <a:t>the</a:t>
            </a:r>
            <a:r>
              <a:rPr lang="nl-BE" sz="2800" dirty="0">
                <a:latin typeface="Akzidenz-Grotesk BQ Extra Conde" pitchFamily="50" charset="0"/>
              </a:rPr>
              <a:t> SCOPE of </a:t>
            </a:r>
            <a:r>
              <a:rPr lang="nl-BE" sz="2800" dirty="0" err="1">
                <a:latin typeface="Akzidenz-Grotesk BQ Extra Conde" pitchFamily="50" charset="0"/>
              </a:rPr>
              <a:t>the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variable</a:t>
            </a:r>
            <a:r>
              <a:rPr lang="nl-BE" sz="2800" dirty="0">
                <a:latin typeface="Akzidenz-Grotesk BQ Extra Conde" pitchFamily="50" charset="0"/>
              </a:rPr>
              <a:t>, </a:t>
            </a:r>
            <a:r>
              <a:rPr lang="nl-BE" sz="2800" dirty="0" err="1">
                <a:latin typeface="Akzidenz-Grotesk BQ Extra Conde" pitchFamily="50" charset="0"/>
              </a:rPr>
              <a:t>which</a:t>
            </a:r>
            <a:r>
              <a:rPr lang="nl-BE" sz="2800" dirty="0">
                <a:latin typeface="Akzidenz-Grotesk BQ Extra Conde" pitchFamily="50" charset="0"/>
              </a:rPr>
              <a:t> is </a:t>
            </a:r>
            <a:r>
              <a:rPr lang="nl-BE" sz="2800" dirty="0" err="1">
                <a:latin typeface="Akzidenz-Grotesk BQ Extra Conde" pitchFamily="50" charset="0"/>
              </a:rPr>
              <a:t>great</a:t>
            </a:r>
            <a:r>
              <a:rPr lang="nl-BE" sz="2800" dirty="0">
                <a:latin typeface="Akzidenz-Grotesk BQ Extra Conde" pitchFamily="50" charset="0"/>
              </a:rPr>
              <a:t>!. </a:t>
            </a:r>
            <a:r>
              <a:rPr lang="nl-BE" sz="2800" dirty="0" err="1">
                <a:latin typeface="Akzidenz-Grotesk BQ Extra Conde" pitchFamily="50" charset="0"/>
              </a:rPr>
              <a:t>Note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that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this</a:t>
            </a:r>
            <a:r>
              <a:rPr lang="nl-BE" sz="2800" dirty="0">
                <a:latin typeface="Akzidenz-Grotesk BQ Extra Conde" pitchFamily="50" charset="0"/>
              </a:rPr>
              <a:t> has a </a:t>
            </a:r>
            <a:r>
              <a:rPr lang="nl-BE" sz="2800" dirty="0" err="1">
                <a:latin typeface="Akzidenz-Grotesk BQ Extra Conde" pitchFamily="50" charset="0"/>
              </a:rPr>
              <a:t>danger</a:t>
            </a:r>
            <a:r>
              <a:rPr lang="nl-BE" sz="2800" dirty="0">
                <a:latin typeface="Akzidenz-Grotesk BQ Extra Conde" pitchFamily="50" charset="0"/>
              </a:rPr>
              <a:t>. Global variables </a:t>
            </a:r>
            <a:r>
              <a:rPr lang="nl-BE" sz="2800" dirty="0" err="1">
                <a:latin typeface="Akzidenz-Grotesk BQ Extra Conde" pitchFamily="50" charset="0"/>
              </a:rPr>
              <a:t>can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be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overwritten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somewhere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else</a:t>
            </a:r>
            <a:r>
              <a:rPr lang="nl-BE" sz="2800" dirty="0">
                <a:latin typeface="Akzidenz-Grotesk BQ Extra Conde" pitchFamily="50" charset="0"/>
              </a:rPr>
              <a:t>, </a:t>
            </a:r>
            <a:r>
              <a:rPr lang="nl-BE" sz="2800" dirty="0" err="1">
                <a:latin typeface="Akzidenz-Grotesk BQ Extra Conde" pitchFamily="50" charset="0"/>
              </a:rPr>
              <a:t>because</a:t>
            </a:r>
            <a:r>
              <a:rPr lang="nl-BE" sz="2800" dirty="0">
                <a:latin typeface="Akzidenz-Grotesk BQ Extra Conde" pitchFamily="50" charset="0"/>
              </a:rPr>
              <a:t> </a:t>
            </a:r>
            <a:r>
              <a:rPr lang="nl-BE" sz="2800" dirty="0" err="1">
                <a:latin typeface="Akzidenz-Grotesk BQ Extra Conde" pitchFamily="50" charset="0"/>
              </a:rPr>
              <a:t>they</a:t>
            </a:r>
            <a:r>
              <a:rPr lang="nl-BE" sz="2800" dirty="0">
                <a:latin typeface="Akzidenz-Grotesk BQ Extra Conde" pitchFamily="50" charset="0"/>
              </a:rPr>
              <a:t> are … “</a:t>
            </a:r>
            <a:r>
              <a:rPr lang="nl-BE" sz="2800" dirty="0" err="1">
                <a:latin typeface="Akzidenz-Grotesk BQ Extra Conde" pitchFamily="50" charset="0"/>
              </a:rPr>
              <a:t>global</a:t>
            </a:r>
            <a:r>
              <a:rPr lang="nl-BE" sz="2800" dirty="0">
                <a:latin typeface="Akzidenz-Grotesk BQ Extra Conde" pitchFamily="50" charset="0"/>
              </a:rPr>
              <a:t>” !!!</a:t>
            </a:r>
          </a:p>
        </p:txBody>
      </p:sp>
    </p:spTree>
    <p:extLst>
      <p:ext uri="{BB962C8B-B14F-4D97-AF65-F5344CB8AC3E}">
        <p14:creationId xmlns:p14="http://schemas.microsoft.com/office/powerpoint/2010/main" val="3639609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7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Lua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Data Types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49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F0367CB-7C98-4FCB-8AF9-6DB3842FF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nl-BE" sz="2800" dirty="0" err="1"/>
              <a:t>Some</a:t>
            </a:r>
            <a:r>
              <a:rPr lang="nl-BE" sz="2800" dirty="0"/>
              <a:t> </a:t>
            </a:r>
            <a:r>
              <a:rPr lang="nl-BE" sz="2800" dirty="0" err="1"/>
              <a:t>people</a:t>
            </a:r>
            <a:r>
              <a:rPr lang="nl-BE" sz="2800" dirty="0"/>
              <a:t> have a lot of </a:t>
            </a:r>
            <a:r>
              <a:rPr lang="nl-BE" sz="2800" dirty="0" err="1"/>
              <a:t>programming</a:t>
            </a:r>
            <a:r>
              <a:rPr lang="nl-BE" sz="2800" dirty="0"/>
              <a:t> </a:t>
            </a:r>
            <a:r>
              <a:rPr lang="nl-BE" sz="2800" dirty="0" err="1"/>
              <a:t>experience</a:t>
            </a:r>
            <a:r>
              <a:rPr lang="nl-BE" sz="2800" dirty="0"/>
              <a:t>, but </a:t>
            </a:r>
            <a:r>
              <a:rPr lang="nl-BE" sz="2800" dirty="0" err="1"/>
              <a:t>many</a:t>
            </a:r>
            <a:r>
              <a:rPr lang="nl-BE" sz="2800" dirty="0"/>
              <a:t> </a:t>
            </a:r>
            <a:r>
              <a:rPr lang="nl-BE" sz="2800" dirty="0" err="1"/>
              <a:t>lack</a:t>
            </a:r>
            <a:r>
              <a:rPr lang="nl-BE" sz="2800" dirty="0"/>
              <a:t> </a:t>
            </a:r>
            <a:r>
              <a:rPr lang="nl-BE" sz="2800" dirty="0" err="1"/>
              <a:t>any</a:t>
            </a:r>
            <a:r>
              <a:rPr lang="nl-BE" sz="2800" dirty="0"/>
              <a:t> </a:t>
            </a:r>
            <a:r>
              <a:rPr lang="nl-BE" sz="2800" dirty="0" err="1"/>
              <a:t>experience</a:t>
            </a:r>
            <a:r>
              <a:rPr lang="nl-BE" sz="2800" dirty="0"/>
              <a:t> </a:t>
            </a:r>
            <a:r>
              <a:rPr lang="nl-BE" sz="2800" dirty="0" err="1"/>
              <a:t>with</a:t>
            </a:r>
            <a:r>
              <a:rPr lang="nl-BE" sz="2800" dirty="0"/>
              <a:t> </a:t>
            </a:r>
            <a:r>
              <a:rPr lang="nl-BE" sz="2800" dirty="0" err="1"/>
              <a:t>coding</a:t>
            </a:r>
            <a:r>
              <a:rPr lang="nl-BE" sz="2800" dirty="0"/>
              <a:t> or scripting.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BE" sz="2800" dirty="0" err="1"/>
              <a:t>Some</a:t>
            </a:r>
            <a:r>
              <a:rPr lang="nl-BE" sz="2800" dirty="0"/>
              <a:t> </a:t>
            </a:r>
            <a:r>
              <a:rPr lang="nl-BE" sz="2800" dirty="0" err="1"/>
              <a:t>people</a:t>
            </a:r>
            <a:r>
              <a:rPr lang="nl-BE" sz="2800" dirty="0"/>
              <a:t> have </a:t>
            </a:r>
            <a:r>
              <a:rPr lang="nl-BE" sz="2800" dirty="0" err="1"/>
              <a:t>coding</a:t>
            </a:r>
            <a:r>
              <a:rPr lang="nl-BE" sz="2800" dirty="0"/>
              <a:t> </a:t>
            </a:r>
            <a:r>
              <a:rPr lang="nl-BE" sz="2800" dirty="0" err="1"/>
              <a:t>experience</a:t>
            </a:r>
            <a:r>
              <a:rPr lang="nl-BE" sz="2800" dirty="0"/>
              <a:t>, but never </a:t>
            </a:r>
            <a:r>
              <a:rPr lang="nl-BE" sz="2800" dirty="0" err="1"/>
              <a:t>used</a:t>
            </a:r>
            <a:r>
              <a:rPr lang="nl-BE" sz="2800" dirty="0"/>
              <a:t> </a:t>
            </a:r>
            <a:r>
              <a:rPr lang="nl-BE" sz="2800" dirty="0" err="1"/>
              <a:t>lua</a:t>
            </a:r>
            <a:r>
              <a:rPr lang="nl-BE" sz="2800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BE" sz="2800" dirty="0" err="1"/>
              <a:t>Some</a:t>
            </a:r>
            <a:r>
              <a:rPr lang="nl-BE" sz="2800" dirty="0"/>
              <a:t> </a:t>
            </a:r>
            <a:r>
              <a:rPr lang="nl-BE" sz="2800" dirty="0" err="1"/>
              <a:t>people</a:t>
            </a:r>
            <a:r>
              <a:rPr lang="nl-BE" sz="2800" dirty="0"/>
              <a:t> never </a:t>
            </a:r>
            <a:r>
              <a:rPr lang="nl-BE" sz="2800" dirty="0" err="1"/>
              <a:t>used</a:t>
            </a:r>
            <a:r>
              <a:rPr lang="nl-BE" sz="2800" dirty="0"/>
              <a:t> </a:t>
            </a:r>
            <a:r>
              <a:rPr lang="nl-BE" sz="2800" dirty="0" err="1"/>
              <a:t>an</a:t>
            </a:r>
            <a:r>
              <a:rPr lang="nl-BE" sz="2800" dirty="0"/>
              <a:t> object </a:t>
            </a:r>
            <a:r>
              <a:rPr lang="nl-BE" sz="2800" dirty="0" err="1"/>
              <a:t>oriented</a:t>
            </a:r>
            <a:r>
              <a:rPr lang="nl-BE" sz="2800" dirty="0"/>
              <a:t> system.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BE" sz="2800" dirty="0" err="1"/>
              <a:t>Many</a:t>
            </a:r>
            <a:r>
              <a:rPr lang="nl-BE" sz="2800" dirty="0"/>
              <a:t> </a:t>
            </a:r>
            <a:r>
              <a:rPr lang="nl-BE" sz="2800" dirty="0" err="1"/>
              <a:t>people</a:t>
            </a:r>
            <a:r>
              <a:rPr lang="nl-BE" sz="2800" dirty="0"/>
              <a:t> are </a:t>
            </a:r>
            <a:r>
              <a:rPr lang="nl-BE" sz="2800" dirty="0" err="1"/>
              <a:t>afraid</a:t>
            </a:r>
            <a:r>
              <a:rPr lang="nl-BE" sz="2800" dirty="0"/>
              <a:t> of </a:t>
            </a:r>
            <a:r>
              <a:rPr lang="nl-BE" sz="2800" dirty="0" err="1"/>
              <a:t>starting</a:t>
            </a:r>
            <a:r>
              <a:rPr lang="nl-BE" sz="2800" dirty="0"/>
              <a:t>, or have </a:t>
            </a:r>
            <a:r>
              <a:rPr lang="nl-BE" sz="2800" dirty="0" err="1"/>
              <a:t>given</a:t>
            </a:r>
            <a:r>
              <a:rPr lang="nl-BE" sz="2800" dirty="0"/>
              <a:t> up.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BE" sz="2800" dirty="0" err="1"/>
              <a:t>Some</a:t>
            </a:r>
            <a:r>
              <a:rPr lang="nl-BE" sz="2800" dirty="0"/>
              <a:t> </a:t>
            </a:r>
            <a:r>
              <a:rPr lang="nl-BE" sz="2800" dirty="0" err="1"/>
              <a:t>solutions</a:t>
            </a:r>
            <a:r>
              <a:rPr lang="nl-BE" sz="2800" dirty="0"/>
              <a:t> </a:t>
            </a:r>
            <a:r>
              <a:rPr lang="nl-BE" sz="2800" dirty="0" err="1"/>
              <a:t>were</a:t>
            </a:r>
            <a:r>
              <a:rPr lang="nl-BE" sz="2800" dirty="0"/>
              <a:t> </a:t>
            </a:r>
            <a:r>
              <a:rPr lang="nl-BE" sz="2800" dirty="0" err="1"/>
              <a:t>too</a:t>
            </a:r>
            <a:r>
              <a:rPr lang="nl-BE" sz="2800" dirty="0"/>
              <a:t> complex </a:t>
            </a:r>
            <a:r>
              <a:rPr lang="nl-BE" sz="2800" dirty="0" err="1"/>
              <a:t>for</a:t>
            </a:r>
            <a:r>
              <a:rPr lang="nl-BE" sz="2800" dirty="0"/>
              <a:t> novice users. </a:t>
            </a:r>
            <a:r>
              <a:rPr lang="nl-BE" sz="2800" dirty="0" err="1"/>
              <a:t>Many</a:t>
            </a:r>
            <a:r>
              <a:rPr lang="nl-BE" sz="2800" dirty="0"/>
              <a:t> </a:t>
            </a:r>
            <a:r>
              <a:rPr lang="nl-BE" sz="2800" dirty="0" err="1"/>
              <a:t>expect</a:t>
            </a:r>
            <a:r>
              <a:rPr lang="nl-BE" sz="2800" dirty="0"/>
              <a:t> a ‘script’ </a:t>
            </a:r>
            <a:r>
              <a:rPr lang="nl-BE" sz="2800" dirty="0" err="1"/>
              <a:t>that</a:t>
            </a:r>
            <a:r>
              <a:rPr lang="nl-BE" sz="2800" dirty="0"/>
              <a:t> does </a:t>
            </a:r>
            <a:r>
              <a:rPr lang="nl-BE" sz="2800" dirty="0" err="1"/>
              <a:t>what</a:t>
            </a:r>
            <a:r>
              <a:rPr lang="nl-BE" sz="2800" dirty="0"/>
              <a:t> </a:t>
            </a:r>
            <a:r>
              <a:rPr lang="nl-BE" sz="2800" dirty="0" err="1"/>
              <a:t>it</a:t>
            </a:r>
            <a:r>
              <a:rPr lang="nl-BE" sz="2800" dirty="0"/>
              <a:t> does without </a:t>
            </a:r>
            <a:r>
              <a:rPr lang="nl-BE" sz="2800" dirty="0" err="1"/>
              <a:t>many</a:t>
            </a:r>
            <a:r>
              <a:rPr lang="nl-BE" sz="2800" dirty="0"/>
              <a:t> </a:t>
            </a:r>
            <a:r>
              <a:rPr lang="nl-BE" sz="2800" dirty="0" err="1"/>
              <a:t>configurations</a:t>
            </a:r>
            <a:r>
              <a:rPr lang="nl-BE" sz="2800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BE" sz="2800" dirty="0" err="1"/>
              <a:t>What</a:t>
            </a:r>
            <a:r>
              <a:rPr lang="nl-BE" sz="2800" dirty="0"/>
              <a:t> </a:t>
            </a:r>
            <a:r>
              <a:rPr lang="nl-BE" sz="2800" dirty="0" err="1"/>
              <a:t>to</a:t>
            </a:r>
            <a:r>
              <a:rPr lang="nl-BE" sz="2800" dirty="0"/>
              <a:t> do, </a:t>
            </a:r>
            <a:r>
              <a:rPr lang="nl-BE" sz="2800" dirty="0" err="1"/>
              <a:t>if</a:t>
            </a:r>
            <a:r>
              <a:rPr lang="nl-BE" sz="2800" dirty="0"/>
              <a:t> </a:t>
            </a:r>
            <a:r>
              <a:rPr lang="nl-BE" sz="2800" dirty="0" err="1"/>
              <a:t>it</a:t>
            </a:r>
            <a:r>
              <a:rPr lang="nl-BE" sz="2800" dirty="0"/>
              <a:t> </a:t>
            </a:r>
            <a:r>
              <a:rPr lang="nl-BE" sz="2800" dirty="0" err="1"/>
              <a:t>doesn’t</a:t>
            </a:r>
            <a:r>
              <a:rPr lang="nl-BE" sz="2800" dirty="0"/>
              <a:t> </a:t>
            </a:r>
            <a:r>
              <a:rPr lang="nl-BE" sz="2800" dirty="0" err="1"/>
              <a:t>work</a:t>
            </a:r>
            <a:r>
              <a:rPr lang="nl-BE" sz="2800" dirty="0"/>
              <a:t>… </a:t>
            </a:r>
            <a:r>
              <a:rPr lang="nl-BE" sz="2800" dirty="0" err="1"/>
              <a:t>Where</a:t>
            </a:r>
            <a:r>
              <a:rPr lang="nl-BE" sz="2800" dirty="0"/>
              <a:t> </a:t>
            </a:r>
            <a:r>
              <a:rPr lang="nl-BE" sz="2800" dirty="0" err="1"/>
              <a:t>to</a:t>
            </a:r>
            <a:r>
              <a:rPr lang="nl-BE" sz="2800" dirty="0"/>
              <a:t> go?</a:t>
            </a:r>
          </a:p>
          <a:p>
            <a:pPr>
              <a:buFont typeface="Wingdings" panose="05000000000000000000" pitchFamily="2" charset="2"/>
              <a:buChar char="§"/>
            </a:pPr>
            <a:endParaRPr lang="nl-BE" sz="28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775433-4A80-4485-A7A3-09BD94284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has been </a:t>
            </a:r>
            <a:r>
              <a:rPr lang="nl-BE" dirty="0" err="1"/>
              <a:t>learned</a:t>
            </a:r>
            <a:r>
              <a:rPr lang="nl-BE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058064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BBAC47-7663-420B-A194-BA3DD6659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Data Types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3F96388-6F72-4BB6-9680-5A8D10B68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964" y="1988984"/>
            <a:ext cx="6446761" cy="465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187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8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Lua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Operators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58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B3CB784F-4CC8-4355-B214-C8A1069C0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Number</a:t>
            </a:r>
            <a:r>
              <a:rPr lang="nl-BE" dirty="0"/>
              <a:t> Operators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FBBD90D8-AC70-4E49-823B-9A1879F14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1988984"/>
            <a:ext cx="8753475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32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B3CB784F-4CC8-4355-B214-C8A1069C0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Relational</a:t>
            </a:r>
            <a:r>
              <a:rPr lang="nl-BE" dirty="0"/>
              <a:t> Operators</a:t>
            </a: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73A90EED-CC07-45F2-8B2D-DF79CA977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964" y="1358976"/>
            <a:ext cx="6391481" cy="531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81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B3CB784F-4CC8-4355-B214-C8A1069C0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Logical</a:t>
            </a:r>
            <a:r>
              <a:rPr lang="nl-BE" dirty="0"/>
              <a:t> Operators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D767431-9CBA-433C-B9E4-744A3B8C1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025" y="2112783"/>
            <a:ext cx="874395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04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B3CB784F-4CC8-4355-B214-C8A1069C0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Operators</a:t>
            </a: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5CF0AE2A-B0A5-475D-857F-6D9AC4399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898698"/>
            <a:ext cx="8763000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667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9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Lua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Loops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10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Lua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Decision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Making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53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11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Lua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Functions</a:t>
            </a:r>
            <a:endParaRPr lang="nl-BE" sz="6000" cap="none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0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B3CB784F-4CC8-4355-B214-C8A1069C0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Functions</a:t>
            </a:r>
            <a:endParaRPr lang="nl-BE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D3726BC2-9856-4DBF-9076-12DCBB849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969" y="1898983"/>
            <a:ext cx="6300070" cy="456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74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nl-BE" dirty="0"/>
              <a:t>FANCY MISSIONS HARMONIZE </a:t>
            </a:r>
            <a:br>
              <a:rPr lang="nl-BE" dirty="0"/>
            </a:br>
            <a:r>
              <a:rPr lang="nl-BE" dirty="0"/>
              <a:t>MISSION EDITOR CAPABILITIES AND SCRIPTS</a:t>
            </a: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37" y="2438989"/>
            <a:ext cx="5416597" cy="30468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002" y="2438990"/>
            <a:ext cx="5440061" cy="30600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  <p:sp>
        <p:nvSpPr>
          <p:cNvPr id="7" name="Pijl: links/rechts 6"/>
          <p:cNvSpPr/>
          <p:nvPr/>
        </p:nvSpPr>
        <p:spPr>
          <a:xfrm>
            <a:off x="3305969" y="3519001"/>
            <a:ext cx="5400060" cy="1440015"/>
          </a:xfrm>
          <a:prstGeom prst="leftRightArrow">
            <a:avLst/>
          </a:prstGeom>
          <a:solidFill>
            <a:schemeClr val="tx1"/>
          </a:solidFill>
          <a:ln w="76200">
            <a:solidFill>
              <a:schemeClr val="accent3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4400" b="1" dirty="0">
                <a:solidFill>
                  <a:schemeClr val="accent1"/>
                </a:solidFill>
                <a:latin typeface="Akzidenz-Grotesk BQ Extra Conde" pitchFamily="50" charset="0"/>
              </a:rPr>
              <a:t>HARMONIZE</a:t>
            </a:r>
          </a:p>
        </p:txBody>
      </p:sp>
    </p:spTree>
    <p:extLst>
      <p:ext uri="{BB962C8B-B14F-4D97-AF65-F5344CB8AC3E}">
        <p14:creationId xmlns:p14="http://schemas.microsoft.com/office/powerpoint/2010/main" val="1775124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12 – MOOSE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Overview</a:t>
            </a:r>
            <a:endParaRPr lang="nl-BE" sz="6000" cap="none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022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5358C3FD-9EF4-41C8-941E-D73AF7349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4800" dirty="0">
                <a:hlinkClick r:id="rId2"/>
              </a:rPr>
              <a:t>flightcontrol_moose@outlook.com</a:t>
            </a:r>
            <a:endParaRPr lang="nl-BE" sz="4800" dirty="0"/>
          </a:p>
          <a:p>
            <a:endParaRPr lang="nl-BE" sz="400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295816C-870F-4724-BF7F-2664BD36E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10162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13 – The MOOSE Community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29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ijdelijke aanduiding voor inhoud 15">
            <a:extLst>
              <a:ext uri="{FF2B5EF4-FFF2-40B4-BE49-F238E27FC236}">
                <a16:creationId xmlns:a16="http://schemas.microsoft.com/office/drawing/2014/main" id="{89107C29-E78A-4E36-BA42-7A498FC02E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5881463"/>
              </p:ext>
            </p:extLst>
          </p:nvPr>
        </p:nvGraphicFramePr>
        <p:xfrm>
          <a:off x="1203325" y="1178975"/>
          <a:ext cx="9783763" cy="5580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D95385A8-D7E0-44C7-B465-71464ED80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Contribute</a:t>
            </a:r>
            <a:r>
              <a:rPr lang="nl-BE" dirty="0"/>
              <a:t> on MOOSE</a:t>
            </a:r>
          </a:p>
        </p:txBody>
      </p:sp>
    </p:spTree>
    <p:extLst>
      <p:ext uri="{BB962C8B-B14F-4D97-AF65-F5344CB8AC3E}">
        <p14:creationId xmlns:p14="http://schemas.microsoft.com/office/powerpoint/2010/main" val="3629131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5358C3FD-9EF4-41C8-941E-D73AF7349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538979"/>
            <a:ext cx="9784080" cy="4950055"/>
          </a:xfrm>
          <a:solidFill>
            <a:srgbClr val="2C2C2C">
              <a:alpha val="20000"/>
            </a:srgbClr>
          </a:solidFill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nl-BE" sz="5200" b="1" dirty="0"/>
              <a:t>SLACK.COM (flightcontrol.slack.com)</a:t>
            </a:r>
          </a:p>
          <a:p>
            <a:r>
              <a:rPr lang="nl-BE" sz="4000" dirty="0"/>
              <a:t>Special </a:t>
            </a:r>
            <a:r>
              <a:rPr lang="nl-BE" sz="4000" dirty="0" err="1"/>
              <a:t>Channels</a:t>
            </a:r>
            <a:r>
              <a:rPr lang="nl-BE" sz="4000" dirty="0"/>
              <a:t> </a:t>
            </a:r>
            <a:r>
              <a:rPr lang="nl-BE" sz="4000" dirty="0" err="1"/>
              <a:t>to</a:t>
            </a:r>
            <a:r>
              <a:rPr lang="nl-BE" sz="4000" dirty="0"/>
              <a:t> Share </a:t>
            </a:r>
            <a:r>
              <a:rPr lang="nl-BE" sz="4000" dirty="0" err="1"/>
              <a:t>Ideas</a:t>
            </a:r>
            <a:r>
              <a:rPr lang="nl-BE" sz="4000" dirty="0"/>
              <a:t>, </a:t>
            </a:r>
            <a:r>
              <a:rPr lang="nl-BE" sz="4000" dirty="0" err="1"/>
              <a:t>Findings</a:t>
            </a:r>
            <a:r>
              <a:rPr lang="nl-BE" sz="4000" dirty="0"/>
              <a:t>, Issues</a:t>
            </a:r>
          </a:p>
          <a:p>
            <a:r>
              <a:rPr lang="nl-BE" sz="4000" dirty="0" err="1"/>
              <a:t>Sharing</a:t>
            </a:r>
            <a:r>
              <a:rPr lang="nl-BE" sz="4000" dirty="0"/>
              <a:t> of Code</a:t>
            </a:r>
          </a:p>
          <a:p>
            <a:r>
              <a:rPr lang="nl-BE" sz="4000" dirty="0" err="1"/>
              <a:t>Sharing</a:t>
            </a:r>
            <a:r>
              <a:rPr lang="nl-BE" sz="4000" dirty="0"/>
              <a:t> of Pictures</a:t>
            </a:r>
          </a:p>
          <a:p>
            <a:r>
              <a:rPr lang="nl-BE" sz="4000" dirty="0"/>
              <a:t>On </a:t>
            </a:r>
            <a:r>
              <a:rPr lang="nl-BE" sz="4000" dirty="0" err="1"/>
              <a:t>Invitation</a:t>
            </a:r>
            <a:r>
              <a:rPr lang="nl-BE" sz="4000" dirty="0"/>
              <a:t> </a:t>
            </a:r>
            <a:r>
              <a:rPr lang="nl-BE" sz="4000" dirty="0" err="1"/>
              <a:t>only</a:t>
            </a:r>
            <a:endParaRPr lang="nl-BE" sz="4000" dirty="0"/>
          </a:p>
          <a:p>
            <a:r>
              <a:rPr lang="nl-BE" sz="4000" dirty="0"/>
              <a:t>=&gt; A PM on ED Forums </a:t>
            </a:r>
            <a:r>
              <a:rPr lang="nl-BE" sz="4000" dirty="0" err="1"/>
              <a:t>to</a:t>
            </a:r>
            <a:r>
              <a:rPr lang="nl-BE" sz="4000" dirty="0"/>
              <a:t> </a:t>
            </a:r>
            <a:r>
              <a:rPr lang="nl-BE" sz="4000" dirty="0" err="1"/>
              <a:t>FlightControl</a:t>
            </a:r>
            <a:endParaRPr lang="nl-BE" sz="4000" dirty="0"/>
          </a:p>
          <a:p>
            <a:r>
              <a:rPr lang="nl-BE" sz="4000" dirty="0"/>
              <a:t>=&gt; email </a:t>
            </a:r>
            <a:r>
              <a:rPr lang="nl-BE" sz="4000" dirty="0" err="1"/>
              <a:t>to</a:t>
            </a:r>
            <a:r>
              <a:rPr lang="nl-BE" sz="4000" dirty="0"/>
              <a:t> flightcontrol_moose@outlook.com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295816C-870F-4724-BF7F-2664BD36E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 SLACK.COM</a:t>
            </a:r>
          </a:p>
        </p:txBody>
      </p:sp>
    </p:spTree>
    <p:extLst>
      <p:ext uri="{BB962C8B-B14F-4D97-AF65-F5344CB8AC3E}">
        <p14:creationId xmlns:p14="http://schemas.microsoft.com/office/powerpoint/2010/main" val="1404108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5358C3FD-9EF4-41C8-941E-D73AF7349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538979"/>
            <a:ext cx="9784080" cy="4950055"/>
          </a:xfrm>
          <a:solidFill>
            <a:srgbClr val="2C2C2C">
              <a:alpha val="20000"/>
            </a:srgb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5200" b="1" dirty="0"/>
              <a:t>GITHUB.COM (</a:t>
            </a:r>
            <a:r>
              <a:rPr lang="nl-BE" sz="5200" b="1" dirty="0" err="1"/>
              <a:t>flightcontrol</a:t>
            </a:r>
            <a:r>
              <a:rPr lang="nl-BE" sz="5200" b="1" dirty="0"/>
              <a:t>-master)</a:t>
            </a:r>
          </a:p>
          <a:p>
            <a:r>
              <a:rPr lang="nl-BE" sz="4000" dirty="0"/>
              <a:t>Special </a:t>
            </a:r>
            <a:r>
              <a:rPr lang="nl-BE" sz="4000" dirty="0" err="1"/>
              <a:t>Channels</a:t>
            </a:r>
            <a:r>
              <a:rPr lang="nl-BE" sz="4000" dirty="0"/>
              <a:t> </a:t>
            </a:r>
            <a:r>
              <a:rPr lang="nl-BE" sz="4000" dirty="0" err="1"/>
              <a:t>to</a:t>
            </a:r>
            <a:r>
              <a:rPr lang="nl-BE" sz="4000" dirty="0"/>
              <a:t> Share </a:t>
            </a:r>
            <a:r>
              <a:rPr lang="nl-BE" sz="4000" dirty="0" err="1"/>
              <a:t>Ideas</a:t>
            </a:r>
            <a:r>
              <a:rPr lang="nl-BE" sz="4000" dirty="0"/>
              <a:t>, </a:t>
            </a:r>
            <a:r>
              <a:rPr lang="nl-BE" sz="4000" dirty="0" err="1"/>
              <a:t>Findings</a:t>
            </a:r>
            <a:r>
              <a:rPr lang="nl-BE" sz="4000" dirty="0"/>
              <a:t>, Issues</a:t>
            </a:r>
          </a:p>
          <a:p>
            <a:r>
              <a:rPr lang="nl-BE" sz="4000" dirty="0" err="1"/>
              <a:t>Sharing</a:t>
            </a:r>
            <a:r>
              <a:rPr lang="nl-BE" sz="4000" dirty="0"/>
              <a:t> of Code</a:t>
            </a:r>
          </a:p>
          <a:p>
            <a:r>
              <a:rPr lang="nl-BE" sz="4000" dirty="0" err="1"/>
              <a:t>Sharing</a:t>
            </a:r>
            <a:r>
              <a:rPr lang="nl-BE" sz="4000" dirty="0"/>
              <a:t> </a:t>
            </a:r>
            <a:r>
              <a:rPr lang="nl-BE" sz="4000"/>
              <a:t>of Pictures</a:t>
            </a:r>
            <a:endParaRPr lang="nl-BE" sz="400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295816C-870F-4724-BF7F-2664BD36E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 GITHUB.COM</a:t>
            </a:r>
          </a:p>
        </p:txBody>
      </p:sp>
    </p:spTree>
    <p:extLst>
      <p:ext uri="{BB962C8B-B14F-4D97-AF65-F5344CB8AC3E}">
        <p14:creationId xmlns:p14="http://schemas.microsoft.com/office/powerpoint/2010/main" val="149548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14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Lua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Reference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Material</a:t>
            </a:r>
            <a:endParaRPr lang="nl-BE" sz="6000" cap="none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76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15 – Mission 1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724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16 –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Designate</a:t>
            </a:r>
            <a:endParaRPr lang="nl-BE" sz="6000" cap="none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651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nl-BE" b="0" dirty="0"/>
              <a:t>CHALLENGE</a:t>
            </a:r>
            <a:br>
              <a:rPr lang="nl-BE" dirty="0"/>
            </a:br>
            <a:r>
              <a:rPr lang="nl-BE" dirty="0"/>
              <a:t>Make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broad</a:t>
            </a:r>
            <a:r>
              <a:rPr lang="nl-BE" dirty="0"/>
              <a:t> </a:t>
            </a:r>
            <a:r>
              <a:rPr lang="nl-BE" dirty="0" err="1"/>
              <a:t>audience</a:t>
            </a:r>
            <a:r>
              <a:rPr lang="nl-BE" dirty="0"/>
              <a:t> </a:t>
            </a:r>
            <a:r>
              <a:rPr lang="nl-BE" dirty="0" err="1"/>
              <a:t>good</a:t>
            </a:r>
            <a:r>
              <a:rPr lang="nl-BE" dirty="0"/>
              <a:t> mission designers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B7983EF-3FCE-4CA4-93E9-0DB588246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964" y="1808982"/>
            <a:ext cx="6664448" cy="4878376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316569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CD69E0B-FF21-4A8F-841C-9DA8F08A6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79"/>
            <a:ext cx="9784080" cy="456735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nl-BE" sz="2800" dirty="0"/>
              <a:t>Tutorial: How </a:t>
            </a:r>
            <a:r>
              <a:rPr lang="nl-BE" sz="2800" dirty="0" err="1"/>
              <a:t>to</a:t>
            </a:r>
            <a:r>
              <a:rPr lang="nl-BE" sz="2800" dirty="0"/>
              <a:t> </a:t>
            </a:r>
            <a:r>
              <a:rPr lang="nl-BE" sz="2800" dirty="0" err="1"/>
              <a:t>embed</a:t>
            </a:r>
            <a:r>
              <a:rPr lang="nl-BE" sz="2800" dirty="0"/>
              <a:t> </a:t>
            </a:r>
            <a:r>
              <a:rPr lang="nl-BE" sz="2800" dirty="0" err="1"/>
              <a:t>your</a:t>
            </a:r>
            <a:r>
              <a:rPr lang="nl-BE" sz="2800" dirty="0"/>
              <a:t> scripts in </a:t>
            </a:r>
            <a:r>
              <a:rPr lang="nl-BE" sz="2800" dirty="0" err="1"/>
              <a:t>the</a:t>
            </a:r>
            <a:r>
              <a:rPr lang="nl-BE" sz="2800" dirty="0"/>
              <a:t> DCS Mission Editor.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BE" sz="2800" dirty="0"/>
              <a:t>Tutorial: How </a:t>
            </a:r>
            <a:r>
              <a:rPr lang="nl-BE" sz="2800" dirty="0" err="1"/>
              <a:t>to</a:t>
            </a:r>
            <a:r>
              <a:rPr lang="nl-BE" sz="2800" dirty="0"/>
              <a:t> setup </a:t>
            </a:r>
            <a:r>
              <a:rPr lang="nl-BE" sz="2800" dirty="0" err="1"/>
              <a:t>your</a:t>
            </a:r>
            <a:r>
              <a:rPr lang="nl-BE" sz="2800" dirty="0"/>
              <a:t> environment </a:t>
            </a:r>
            <a:r>
              <a:rPr lang="nl-BE" sz="2800" dirty="0" err="1"/>
              <a:t>for</a:t>
            </a:r>
            <a:r>
              <a:rPr lang="nl-BE" sz="2800" dirty="0"/>
              <a:t> </a:t>
            </a:r>
            <a:r>
              <a:rPr lang="nl-BE" sz="2800" dirty="0" err="1"/>
              <a:t>scripting</a:t>
            </a:r>
            <a:r>
              <a:rPr lang="nl-BE" sz="2800" dirty="0"/>
              <a:t> </a:t>
            </a:r>
            <a:r>
              <a:rPr lang="nl-BE" sz="2800" dirty="0" err="1"/>
              <a:t>and</a:t>
            </a:r>
            <a:r>
              <a:rPr lang="nl-BE" sz="2800" dirty="0"/>
              <a:t> </a:t>
            </a:r>
            <a:r>
              <a:rPr lang="nl-BE" sz="2800" dirty="0" err="1"/>
              <a:t>what</a:t>
            </a:r>
            <a:r>
              <a:rPr lang="nl-BE" sz="2800" dirty="0"/>
              <a:t> options </a:t>
            </a:r>
            <a:r>
              <a:rPr lang="nl-BE" sz="2800" dirty="0" err="1"/>
              <a:t>you</a:t>
            </a:r>
            <a:r>
              <a:rPr lang="nl-BE" sz="2800" dirty="0"/>
              <a:t> have.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BE" sz="2800" dirty="0"/>
              <a:t>Tutorial: </a:t>
            </a:r>
            <a:r>
              <a:rPr lang="nl-BE" sz="2800" dirty="0" err="1"/>
              <a:t>Lua</a:t>
            </a:r>
            <a:r>
              <a:rPr lang="nl-BE" sz="2800" dirty="0"/>
              <a:t> Basics (</a:t>
            </a:r>
            <a:r>
              <a:rPr lang="nl-BE" sz="2800" dirty="0" err="1"/>
              <a:t>you</a:t>
            </a:r>
            <a:r>
              <a:rPr lang="nl-BE" sz="2800" dirty="0"/>
              <a:t> </a:t>
            </a:r>
            <a:r>
              <a:rPr lang="nl-BE" sz="2800" dirty="0" err="1"/>
              <a:t>don’t</a:t>
            </a:r>
            <a:r>
              <a:rPr lang="nl-BE" sz="2800" dirty="0"/>
              <a:t> </a:t>
            </a:r>
            <a:r>
              <a:rPr lang="nl-BE" sz="2800" dirty="0" err="1"/>
              <a:t>need</a:t>
            </a:r>
            <a:r>
              <a:rPr lang="nl-BE" sz="2800" dirty="0"/>
              <a:t> </a:t>
            </a:r>
            <a:r>
              <a:rPr lang="nl-BE" sz="2800" dirty="0" err="1"/>
              <a:t>to</a:t>
            </a:r>
            <a:r>
              <a:rPr lang="nl-BE" sz="2800" dirty="0"/>
              <a:t> </a:t>
            </a:r>
            <a:r>
              <a:rPr lang="nl-BE" sz="2800" dirty="0" err="1"/>
              <a:t>be</a:t>
            </a:r>
            <a:r>
              <a:rPr lang="nl-BE" sz="2800" dirty="0"/>
              <a:t> a </a:t>
            </a:r>
            <a:r>
              <a:rPr lang="nl-BE" sz="2800" dirty="0" err="1"/>
              <a:t>lua</a:t>
            </a:r>
            <a:r>
              <a:rPr lang="nl-BE" sz="2800" dirty="0"/>
              <a:t> expert!).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BE" sz="2800" dirty="0"/>
              <a:t>Tutorial: </a:t>
            </a:r>
            <a:r>
              <a:rPr lang="nl-BE" sz="2800" dirty="0" err="1"/>
              <a:t>Overview</a:t>
            </a:r>
            <a:r>
              <a:rPr lang="nl-BE" sz="2800" dirty="0"/>
              <a:t> of MOOSE </a:t>
            </a:r>
            <a:r>
              <a:rPr lang="nl-BE" sz="2800" dirty="0" err="1"/>
              <a:t>and</a:t>
            </a:r>
            <a:r>
              <a:rPr lang="nl-BE" sz="2800" dirty="0"/>
              <a:t> </a:t>
            </a:r>
            <a:r>
              <a:rPr lang="nl-BE" sz="2800" dirty="0" err="1"/>
              <a:t>where</a:t>
            </a:r>
            <a:r>
              <a:rPr lang="nl-BE" sz="2800" dirty="0"/>
              <a:t> </a:t>
            </a:r>
            <a:r>
              <a:rPr lang="nl-BE" sz="2800" dirty="0" err="1"/>
              <a:t>to</a:t>
            </a:r>
            <a:r>
              <a:rPr lang="nl-BE" sz="2800" dirty="0"/>
              <a:t> </a:t>
            </a:r>
            <a:r>
              <a:rPr lang="nl-BE" sz="2800" dirty="0" err="1"/>
              <a:t>find</a:t>
            </a:r>
            <a:r>
              <a:rPr lang="nl-BE" sz="2800" dirty="0"/>
              <a:t> </a:t>
            </a:r>
            <a:r>
              <a:rPr lang="nl-BE" sz="2800" dirty="0" err="1"/>
              <a:t>the</a:t>
            </a:r>
            <a:r>
              <a:rPr lang="nl-BE" sz="2800" dirty="0"/>
              <a:t> information.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BE" sz="2800" dirty="0"/>
              <a:t>Tutorial: How </a:t>
            </a:r>
            <a:r>
              <a:rPr lang="nl-BE" sz="2800" dirty="0" err="1"/>
              <a:t>to</a:t>
            </a:r>
            <a:r>
              <a:rPr lang="nl-BE" sz="2800" dirty="0"/>
              <a:t> </a:t>
            </a:r>
            <a:r>
              <a:rPr lang="nl-BE" sz="2800" dirty="0" err="1"/>
              <a:t>quickly</a:t>
            </a:r>
            <a:r>
              <a:rPr lang="nl-BE" sz="2800" dirty="0"/>
              <a:t> </a:t>
            </a:r>
            <a:r>
              <a:rPr lang="nl-BE" sz="2800" dirty="0" err="1"/>
              <a:t>build</a:t>
            </a:r>
            <a:r>
              <a:rPr lang="nl-BE" sz="2800" dirty="0"/>
              <a:t> </a:t>
            </a:r>
            <a:r>
              <a:rPr lang="nl-BE" sz="2800" dirty="0" err="1"/>
              <a:t>missions</a:t>
            </a:r>
            <a:r>
              <a:rPr lang="nl-BE" sz="2800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BE" sz="2800" dirty="0"/>
              <a:t>Tutorial: How </a:t>
            </a:r>
            <a:r>
              <a:rPr lang="nl-BE" sz="2800" dirty="0" err="1"/>
              <a:t>you</a:t>
            </a:r>
            <a:r>
              <a:rPr lang="nl-BE" sz="2800" dirty="0"/>
              <a:t> </a:t>
            </a:r>
            <a:r>
              <a:rPr lang="nl-BE" sz="2800" dirty="0" err="1"/>
              <a:t>will</a:t>
            </a:r>
            <a:r>
              <a:rPr lang="nl-BE" sz="2800" dirty="0"/>
              <a:t> </a:t>
            </a:r>
            <a:r>
              <a:rPr lang="nl-BE" sz="2800" dirty="0" err="1"/>
              <a:t>learn</a:t>
            </a:r>
            <a:r>
              <a:rPr lang="nl-BE" sz="2800" dirty="0"/>
              <a:t> … Share </a:t>
            </a:r>
            <a:r>
              <a:rPr lang="nl-BE" sz="2800" dirty="0" err="1"/>
              <a:t>the</a:t>
            </a:r>
            <a:r>
              <a:rPr lang="nl-BE" sz="2800" dirty="0"/>
              <a:t> best </a:t>
            </a:r>
            <a:r>
              <a:rPr lang="nl-BE" sz="2800" dirty="0" err="1"/>
              <a:t>practices</a:t>
            </a:r>
            <a:r>
              <a:rPr lang="nl-BE" sz="2800" dirty="0"/>
              <a:t>!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BE" sz="2800" dirty="0"/>
              <a:t>…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B6951CF-AD53-4FB4-9E9F-93046BAE3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WHAT IS TO BE LEARNED …</a:t>
            </a:r>
          </a:p>
        </p:txBody>
      </p:sp>
    </p:spTree>
    <p:extLst>
      <p:ext uri="{BB962C8B-B14F-4D97-AF65-F5344CB8AC3E}">
        <p14:creationId xmlns:p14="http://schemas.microsoft.com/office/powerpoint/2010/main" val="2426251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5E3116C6-3CF0-4AB6-B802-9821C6E6C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nl-BE" sz="20400" dirty="0"/>
              <a:t>IS FUN !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49D03D9-48C3-4C08-BB65-99DF19737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SCRIPTING</a:t>
            </a:r>
          </a:p>
        </p:txBody>
      </p:sp>
    </p:spTree>
    <p:extLst>
      <p:ext uri="{BB962C8B-B14F-4D97-AF65-F5344CB8AC3E}">
        <p14:creationId xmlns:p14="http://schemas.microsoft.com/office/powerpoint/2010/main" val="2600634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/>
          <p:cNvSpPr/>
          <p:nvPr/>
        </p:nvSpPr>
        <p:spPr>
          <a:xfrm>
            <a:off x="335936" y="5859027"/>
            <a:ext cx="11520128" cy="81000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  <a:latin typeface="Akzidenz-Grotesk BQ Extra Conde" pitchFamily="50" charset="0"/>
              </a:rPr>
              <a:t>DCS WORLD </a:t>
            </a:r>
            <a:r>
              <a:rPr lang="nl-BE" sz="2000" b="1" dirty="0" err="1">
                <a:solidFill>
                  <a:schemeClr val="accent1"/>
                </a:solidFill>
                <a:latin typeface="Akzidenz-Grotesk BQ Extra Conde" pitchFamily="50" charset="0"/>
              </a:rPr>
              <a:t>core</a:t>
            </a:r>
            <a:r>
              <a:rPr lang="nl-BE" sz="2000" b="1" dirty="0">
                <a:solidFill>
                  <a:schemeClr val="accent1"/>
                </a:solidFill>
                <a:latin typeface="Akzidenz-Grotesk BQ Extra Conde" pitchFamily="50" charset="0"/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  <a:latin typeface="Akzidenz-Grotesk BQ Extra Conde" pitchFamily="50" charset="0"/>
              </a:rPr>
              <a:t>scripting</a:t>
            </a:r>
            <a:r>
              <a:rPr lang="nl-BE" sz="2000" b="1" dirty="0">
                <a:solidFill>
                  <a:schemeClr val="accent1"/>
                </a:solidFill>
                <a:latin typeface="Akzidenz-Grotesk BQ Extra Conde" pitchFamily="50" charset="0"/>
              </a:rPr>
              <a:t> API</a:t>
            </a:r>
          </a:p>
        </p:txBody>
      </p:sp>
      <p:sp>
        <p:nvSpPr>
          <p:cNvPr id="38" name="Rechthoek 37"/>
          <p:cNvSpPr/>
          <p:nvPr/>
        </p:nvSpPr>
        <p:spPr>
          <a:xfrm>
            <a:off x="335936" y="4689014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MOOSE CORE CLASSES</a:t>
            </a:r>
          </a:p>
        </p:txBody>
      </p:sp>
      <p:sp>
        <p:nvSpPr>
          <p:cNvPr id="39" name="Rechthoek 38"/>
          <p:cNvSpPr/>
          <p:nvPr/>
        </p:nvSpPr>
        <p:spPr>
          <a:xfrm>
            <a:off x="335936" y="1628980"/>
            <a:ext cx="3420038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  <a:latin typeface="Akzidenz-Grotesk BQ Extra Conde" pitchFamily="50" charset="0"/>
              </a:rPr>
              <a:t>FUNCTIONAL CLASSES</a:t>
            </a:r>
          </a:p>
        </p:txBody>
      </p:sp>
      <p:sp>
        <p:nvSpPr>
          <p:cNvPr id="40" name="Rechthoek 39"/>
          <p:cNvSpPr/>
          <p:nvPr/>
        </p:nvSpPr>
        <p:spPr>
          <a:xfrm>
            <a:off x="3845974" y="1628980"/>
            <a:ext cx="3510039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  <a:latin typeface="Akzidenz-Grotesk BQ Extra Conde" pitchFamily="50" charset="0"/>
              </a:rPr>
              <a:t>TASKING &amp; MISSIONS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446014" y="1628980"/>
            <a:ext cx="4410049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  <a:latin typeface="Akzidenz-Grotesk BQ Extra Conde" pitchFamily="50" charset="0"/>
              </a:rPr>
              <a:t>AI ORCHESTRATION</a:t>
            </a:r>
          </a:p>
        </p:txBody>
      </p:sp>
      <p:sp>
        <p:nvSpPr>
          <p:cNvPr id="42" name="Rechthoek 41"/>
          <p:cNvSpPr/>
          <p:nvPr/>
        </p:nvSpPr>
        <p:spPr>
          <a:xfrm>
            <a:off x="335936" y="3519001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  <a:latin typeface="Akzidenz-Grotesk BQ Extra Conde" pitchFamily="50" charset="0"/>
              </a:rPr>
              <a:t>MOOSE WRAPPER CLASSES</a:t>
            </a:r>
          </a:p>
        </p:txBody>
      </p:sp>
      <p:sp>
        <p:nvSpPr>
          <p:cNvPr id="43" name="Rechthoek 42"/>
          <p:cNvSpPr/>
          <p:nvPr/>
        </p:nvSpPr>
        <p:spPr>
          <a:xfrm>
            <a:off x="7626016" y="4239009"/>
            <a:ext cx="1350016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GROUP</a:t>
            </a:r>
          </a:p>
        </p:txBody>
      </p:sp>
      <p:sp>
        <p:nvSpPr>
          <p:cNvPr id="44" name="Rechthoek 43"/>
          <p:cNvSpPr/>
          <p:nvPr/>
        </p:nvSpPr>
        <p:spPr>
          <a:xfrm>
            <a:off x="7626017" y="3879005"/>
            <a:ext cx="1350015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STATIC</a:t>
            </a:r>
          </a:p>
        </p:txBody>
      </p:sp>
      <p:sp>
        <p:nvSpPr>
          <p:cNvPr id="45" name="Rechthoek 44"/>
          <p:cNvSpPr/>
          <p:nvPr/>
        </p:nvSpPr>
        <p:spPr>
          <a:xfrm>
            <a:off x="9066033" y="4239009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UNIT</a:t>
            </a:r>
          </a:p>
        </p:txBody>
      </p:sp>
      <p:sp>
        <p:nvSpPr>
          <p:cNvPr id="47" name="Rechthoek 46"/>
          <p:cNvSpPr/>
          <p:nvPr/>
        </p:nvSpPr>
        <p:spPr>
          <a:xfrm>
            <a:off x="10416048" y="4239009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CLIENT</a:t>
            </a:r>
          </a:p>
        </p:txBody>
      </p:sp>
      <p:sp>
        <p:nvSpPr>
          <p:cNvPr id="48" name="Rechthoek 47"/>
          <p:cNvSpPr/>
          <p:nvPr/>
        </p:nvSpPr>
        <p:spPr>
          <a:xfrm>
            <a:off x="5915998" y="3879005"/>
            <a:ext cx="1620018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AIRBASE</a:t>
            </a:r>
          </a:p>
        </p:txBody>
      </p:sp>
      <p:sp>
        <p:nvSpPr>
          <p:cNvPr id="50" name="Rechthoek 49"/>
          <p:cNvSpPr/>
          <p:nvPr/>
        </p:nvSpPr>
        <p:spPr>
          <a:xfrm>
            <a:off x="515938" y="4959017"/>
            <a:ext cx="990011" cy="720008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BASE</a:t>
            </a:r>
          </a:p>
        </p:txBody>
      </p:sp>
      <p:sp>
        <p:nvSpPr>
          <p:cNvPr id="51" name="Rechthoek 50"/>
          <p:cNvSpPr/>
          <p:nvPr/>
        </p:nvSpPr>
        <p:spPr>
          <a:xfrm>
            <a:off x="1595950" y="4959017"/>
            <a:ext cx="990011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DATABASE</a:t>
            </a:r>
          </a:p>
        </p:txBody>
      </p:sp>
      <p:sp>
        <p:nvSpPr>
          <p:cNvPr id="56" name="Rechthoek 55"/>
          <p:cNvSpPr/>
          <p:nvPr/>
        </p:nvSpPr>
        <p:spPr>
          <a:xfrm>
            <a:off x="2675962" y="4959017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SET_BASE, SET_GROUP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SET_UNIT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SET_AIRBASE, …</a:t>
            </a:r>
          </a:p>
        </p:txBody>
      </p:sp>
      <p:sp>
        <p:nvSpPr>
          <p:cNvPr id="57" name="Rechthoek 56"/>
          <p:cNvSpPr/>
          <p:nvPr/>
        </p:nvSpPr>
        <p:spPr>
          <a:xfrm>
            <a:off x="4025977" y="4959017"/>
            <a:ext cx="990011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EVENT</a:t>
            </a:r>
          </a:p>
        </p:txBody>
      </p:sp>
      <p:sp>
        <p:nvSpPr>
          <p:cNvPr id="58" name="Rechthoek 57"/>
          <p:cNvSpPr/>
          <p:nvPr/>
        </p:nvSpPr>
        <p:spPr>
          <a:xfrm>
            <a:off x="4025977" y="5319021"/>
            <a:ext cx="990011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SCHEDULER</a:t>
            </a:r>
          </a:p>
        </p:txBody>
      </p:sp>
      <p:sp>
        <p:nvSpPr>
          <p:cNvPr id="59" name="Rechthoek 58"/>
          <p:cNvSpPr/>
          <p:nvPr/>
        </p:nvSpPr>
        <p:spPr>
          <a:xfrm>
            <a:off x="7716018" y="4959017"/>
            <a:ext cx="1440016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ZONE_BASE, ZONE_RADIUS, ZONE_POLYGON, …</a:t>
            </a:r>
          </a:p>
        </p:txBody>
      </p:sp>
      <p:sp>
        <p:nvSpPr>
          <p:cNvPr id="67" name="Rechthoek 66"/>
          <p:cNvSpPr/>
          <p:nvPr/>
        </p:nvSpPr>
        <p:spPr>
          <a:xfrm>
            <a:off x="9246035" y="4959017"/>
            <a:ext cx="1080012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POINT_VEC2, POINT_VEC3</a:t>
            </a:r>
          </a:p>
        </p:txBody>
      </p:sp>
      <p:sp>
        <p:nvSpPr>
          <p:cNvPr id="68" name="Rechthoek 67"/>
          <p:cNvSpPr/>
          <p:nvPr/>
        </p:nvSpPr>
        <p:spPr>
          <a:xfrm>
            <a:off x="10416048" y="4959017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MENU_COALITION, MENU_GROUP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MENU_...</a:t>
            </a:r>
          </a:p>
        </p:txBody>
      </p:sp>
      <p:sp>
        <p:nvSpPr>
          <p:cNvPr id="70" name="Rechthoek 69"/>
          <p:cNvSpPr/>
          <p:nvPr/>
        </p:nvSpPr>
        <p:spPr>
          <a:xfrm>
            <a:off x="9246035" y="5409022"/>
            <a:ext cx="1080012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MESSAGE</a:t>
            </a:r>
          </a:p>
        </p:txBody>
      </p:sp>
      <p:sp>
        <p:nvSpPr>
          <p:cNvPr id="71" name="Rechthoek 70"/>
          <p:cNvSpPr/>
          <p:nvPr/>
        </p:nvSpPr>
        <p:spPr>
          <a:xfrm>
            <a:off x="5105989" y="4959017"/>
            <a:ext cx="2520028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>
                <a:solidFill>
                  <a:schemeClr val="accent1"/>
                </a:solidFill>
                <a:latin typeface="Akzidenz-Grotesk BQ Extra Conde" pitchFamily="50" charset="0"/>
              </a:rPr>
              <a:t>FINITE STATE MACHINES</a:t>
            </a:r>
            <a:b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</a:br>
            <a:r>
              <a:rPr lang="nl-BE" sz="1000" b="1" dirty="0">
                <a:solidFill>
                  <a:schemeClr val="accent1"/>
                </a:solidFill>
                <a:latin typeface="Akzidenz-Grotesk BQ Extra Conde" pitchFamily="50" charset="0"/>
              </a:rPr>
              <a:t>FSM, FSM_CONTROLLABLE, FSM_TASK, FSM_PROCESS, FSM_SET</a:t>
            </a:r>
          </a:p>
        </p:txBody>
      </p:sp>
      <p:sp>
        <p:nvSpPr>
          <p:cNvPr id="74" name="Rechthoek 73"/>
          <p:cNvSpPr/>
          <p:nvPr/>
        </p:nvSpPr>
        <p:spPr>
          <a:xfrm>
            <a:off x="7536016" y="2528990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AI_G2G_DISPATCHER</a:t>
            </a:r>
          </a:p>
        </p:txBody>
      </p:sp>
      <p:sp>
        <p:nvSpPr>
          <p:cNvPr id="76" name="Rechthoek 75"/>
          <p:cNvSpPr/>
          <p:nvPr/>
        </p:nvSpPr>
        <p:spPr>
          <a:xfrm>
            <a:off x="8886030" y="1988984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AI_A2A_GCICAP</a:t>
            </a:r>
          </a:p>
        </p:txBody>
      </p:sp>
      <p:sp>
        <p:nvSpPr>
          <p:cNvPr id="79" name="Rechthoek 78"/>
          <p:cNvSpPr/>
          <p:nvPr/>
        </p:nvSpPr>
        <p:spPr>
          <a:xfrm>
            <a:off x="4025976" y="1988984"/>
            <a:ext cx="3150035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COMMANDCENTER</a:t>
            </a:r>
          </a:p>
        </p:txBody>
      </p:sp>
      <p:sp>
        <p:nvSpPr>
          <p:cNvPr id="81" name="Rechthoek 80"/>
          <p:cNvSpPr/>
          <p:nvPr/>
        </p:nvSpPr>
        <p:spPr>
          <a:xfrm>
            <a:off x="4025976" y="2258987"/>
            <a:ext cx="3150035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MISSION</a:t>
            </a:r>
          </a:p>
        </p:txBody>
      </p:sp>
      <p:sp>
        <p:nvSpPr>
          <p:cNvPr id="82" name="Rechthoek 81"/>
          <p:cNvSpPr/>
          <p:nvPr/>
        </p:nvSpPr>
        <p:spPr>
          <a:xfrm>
            <a:off x="4025978" y="2528990"/>
            <a:ext cx="153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TASK_A2A_DISPATCHER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15938" y="1988984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SPAWN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15938" y="2258987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FORMATION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15938" y="2528990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ESCORT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15938" y="2798993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FOLLOW</a:t>
            </a:r>
          </a:p>
        </p:txBody>
      </p:sp>
      <p:sp>
        <p:nvSpPr>
          <p:cNvPr id="90" name="Rechthoek 89"/>
          <p:cNvSpPr/>
          <p:nvPr/>
        </p:nvSpPr>
        <p:spPr>
          <a:xfrm>
            <a:off x="515938" y="3068996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DETECTION</a:t>
            </a:r>
          </a:p>
        </p:txBody>
      </p:sp>
      <p:sp>
        <p:nvSpPr>
          <p:cNvPr id="93" name="Rechthoek 92"/>
          <p:cNvSpPr/>
          <p:nvPr/>
        </p:nvSpPr>
        <p:spPr>
          <a:xfrm>
            <a:off x="5645995" y="2798993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TASK_A2G_DISPATCHER</a:t>
            </a:r>
          </a:p>
        </p:txBody>
      </p:sp>
      <p:sp>
        <p:nvSpPr>
          <p:cNvPr id="94" name="Rechthoek 93"/>
          <p:cNvSpPr/>
          <p:nvPr/>
        </p:nvSpPr>
        <p:spPr>
          <a:xfrm>
            <a:off x="2135956" y="1988984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MISSILETRAINER</a:t>
            </a:r>
          </a:p>
        </p:txBody>
      </p:sp>
      <p:sp>
        <p:nvSpPr>
          <p:cNvPr id="95" name="Rechthoek 94"/>
          <p:cNvSpPr/>
          <p:nvPr/>
        </p:nvSpPr>
        <p:spPr>
          <a:xfrm>
            <a:off x="2135956" y="2258987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AIRBASEPOLICE</a:t>
            </a:r>
          </a:p>
        </p:txBody>
      </p:sp>
      <p:sp>
        <p:nvSpPr>
          <p:cNvPr id="96" name="Rechthoek 95"/>
          <p:cNvSpPr/>
          <p:nvPr/>
        </p:nvSpPr>
        <p:spPr>
          <a:xfrm>
            <a:off x="2135956" y="2528990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CLEANUP</a:t>
            </a:r>
          </a:p>
        </p:txBody>
      </p:sp>
      <p:sp>
        <p:nvSpPr>
          <p:cNvPr id="98" name="Rechthoek 97"/>
          <p:cNvSpPr/>
          <p:nvPr/>
        </p:nvSpPr>
        <p:spPr>
          <a:xfrm>
            <a:off x="515938" y="3879006"/>
            <a:ext cx="1710020" cy="630006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OBJECT</a:t>
            </a:r>
          </a:p>
        </p:txBody>
      </p:sp>
      <p:sp>
        <p:nvSpPr>
          <p:cNvPr id="99" name="Rechthoek 98"/>
          <p:cNvSpPr/>
          <p:nvPr/>
        </p:nvSpPr>
        <p:spPr>
          <a:xfrm>
            <a:off x="2315958" y="3879005"/>
            <a:ext cx="1710020" cy="630006"/>
          </a:xfrm>
          <a:prstGeom prst="rect">
            <a:avLst/>
          </a:prstGeom>
          <a:solidFill>
            <a:srgbClr val="D1EBFF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IDENTIFIABLE</a:t>
            </a:r>
          </a:p>
        </p:txBody>
      </p:sp>
      <p:sp>
        <p:nvSpPr>
          <p:cNvPr id="100" name="Rechthoek 99"/>
          <p:cNvSpPr/>
          <p:nvPr/>
        </p:nvSpPr>
        <p:spPr>
          <a:xfrm>
            <a:off x="4115978" y="3879005"/>
            <a:ext cx="1710020" cy="6300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POSITIONABLE</a:t>
            </a:r>
          </a:p>
        </p:txBody>
      </p:sp>
      <p:sp>
        <p:nvSpPr>
          <p:cNvPr id="101" name="Rechthoek 100"/>
          <p:cNvSpPr/>
          <p:nvPr/>
        </p:nvSpPr>
        <p:spPr>
          <a:xfrm>
            <a:off x="5915999" y="4239009"/>
            <a:ext cx="1620018" cy="270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CONTROLLABLE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8886030" y="2528990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AI_G2G_GUARD</a:t>
            </a:r>
          </a:p>
        </p:txBody>
      </p:sp>
      <p:sp>
        <p:nvSpPr>
          <p:cNvPr id="49" name="Rechthoek 48"/>
          <p:cNvSpPr/>
          <p:nvPr/>
        </p:nvSpPr>
        <p:spPr>
          <a:xfrm>
            <a:off x="8886030" y="2798993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AI_A2N_GUARD</a:t>
            </a:r>
          </a:p>
        </p:txBody>
      </p:sp>
      <p:sp>
        <p:nvSpPr>
          <p:cNvPr id="52" name="Rechthoek 51"/>
          <p:cNvSpPr/>
          <p:nvPr/>
        </p:nvSpPr>
        <p:spPr>
          <a:xfrm>
            <a:off x="8886031" y="2258987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AI_A2G_AFAC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536016" y="1988984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AI_A2A_DISPATCHER</a:t>
            </a:r>
          </a:p>
        </p:txBody>
      </p:sp>
      <p:sp>
        <p:nvSpPr>
          <p:cNvPr id="62" name="Rechthoek 61">
            <a:extLst>
              <a:ext uri="{FF2B5EF4-FFF2-40B4-BE49-F238E27FC236}">
                <a16:creationId xmlns:a16="http://schemas.microsoft.com/office/drawing/2014/main" id="{64A1D9E6-35FB-4F7C-B3D3-EB3C9829235F}"/>
              </a:ext>
            </a:extLst>
          </p:cNvPr>
          <p:cNvSpPr/>
          <p:nvPr/>
        </p:nvSpPr>
        <p:spPr>
          <a:xfrm>
            <a:off x="7536016" y="2258987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AI_A2G_DISPATCHER</a:t>
            </a:r>
          </a:p>
        </p:txBody>
      </p:sp>
      <p:sp>
        <p:nvSpPr>
          <p:cNvPr id="64" name="Rechthoek 63">
            <a:extLst>
              <a:ext uri="{FF2B5EF4-FFF2-40B4-BE49-F238E27FC236}">
                <a16:creationId xmlns:a16="http://schemas.microsoft.com/office/drawing/2014/main" id="{383CB08C-3530-4108-95F7-CD4B1D26318B}"/>
              </a:ext>
            </a:extLst>
          </p:cNvPr>
          <p:cNvSpPr/>
          <p:nvPr/>
        </p:nvSpPr>
        <p:spPr>
          <a:xfrm>
            <a:off x="7536016" y="2798993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AI_A2N_DISPATCHER</a:t>
            </a:r>
          </a:p>
        </p:txBody>
      </p:sp>
      <p:sp>
        <p:nvSpPr>
          <p:cNvPr id="65" name="Rechthoek 64">
            <a:extLst>
              <a:ext uri="{FF2B5EF4-FFF2-40B4-BE49-F238E27FC236}">
                <a16:creationId xmlns:a16="http://schemas.microsoft.com/office/drawing/2014/main" id="{AAEAA97B-D0DF-440A-993A-2C303F5E33B0}"/>
              </a:ext>
            </a:extLst>
          </p:cNvPr>
          <p:cNvSpPr/>
          <p:nvPr/>
        </p:nvSpPr>
        <p:spPr>
          <a:xfrm>
            <a:off x="7536016" y="3068996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AI_N2N_DISPATCHER</a:t>
            </a:r>
          </a:p>
        </p:txBody>
      </p:sp>
      <p:sp>
        <p:nvSpPr>
          <p:cNvPr id="66" name="Rechthoek 65">
            <a:extLst>
              <a:ext uri="{FF2B5EF4-FFF2-40B4-BE49-F238E27FC236}">
                <a16:creationId xmlns:a16="http://schemas.microsoft.com/office/drawing/2014/main" id="{FE0200F0-F5CB-43D3-A387-779F696E8E1C}"/>
              </a:ext>
            </a:extLst>
          </p:cNvPr>
          <p:cNvSpPr/>
          <p:nvPr/>
        </p:nvSpPr>
        <p:spPr>
          <a:xfrm>
            <a:off x="10146045" y="1988984"/>
            <a:ext cx="1620018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AI_A2A_INTERCEPT</a:t>
            </a:r>
          </a:p>
        </p:txBody>
      </p:sp>
      <p:sp>
        <p:nvSpPr>
          <p:cNvPr id="69" name="Rechthoek 68">
            <a:extLst>
              <a:ext uri="{FF2B5EF4-FFF2-40B4-BE49-F238E27FC236}">
                <a16:creationId xmlns:a16="http://schemas.microsoft.com/office/drawing/2014/main" id="{E2C0FA53-1319-472B-8B56-218336CAB6CC}"/>
              </a:ext>
            </a:extLst>
          </p:cNvPr>
          <p:cNvSpPr/>
          <p:nvPr/>
        </p:nvSpPr>
        <p:spPr>
          <a:xfrm>
            <a:off x="10146045" y="2258987"/>
            <a:ext cx="1620018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AI_A2G_BAI</a:t>
            </a:r>
          </a:p>
        </p:txBody>
      </p:sp>
      <p:sp>
        <p:nvSpPr>
          <p:cNvPr id="72" name="Rechthoek 71">
            <a:extLst>
              <a:ext uri="{FF2B5EF4-FFF2-40B4-BE49-F238E27FC236}">
                <a16:creationId xmlns:a16="http://schemas.microsoft.com/office/drawing/2014/main" id="{9DD559F0-5989-4F4C-8FB3-1127664EE147}"/>
              </a:ext>
            </a:extLst>
          </p:cNvPr>
          <p:cNvSpPr/>
          <p:nvPr/>
        </p:nvSpPr>
        <p:spPr>
          <a:xfrm>
            <a:off x="10146045" y="2528990"/>
            <a:ext cx="1620018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AI_G2G_ARTILLERY</a:t>
            </a:r>
          </a:p>
        </p:txBody>
      </p:sp>
      <p:sp>
        <p:nvSpPr>
          <p:cNvPr id="73" name="Rechthoek 72">
            <a:extLst>
              <a:ext uri="{FF2B5EF4-FFF2-40B4-BE49-F238E27FC236}">
                <a16:creationId xmlns:a16="http://schemas.microsoft.com/office/drawing/2014/main" id="{828F98D5-BE64-450B-ADDF-507F78772D38}"/>
              </a:ext>
            </a:extLst>
          </p:cNvPr>
          <p:cNvSpPr/>
          <p:nvPr/>
        </p:nvSpPr>
        <p:spPr>
          <a:xfrm>
            <a:off x="10146045" y="2798993"/>
            <a:ext cx="1620018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AI_A2N_SHIPSTRIKE</a:t>
            </a:r>
          </a:p>
        </p:txBody>
      </p:sp>
      <p:sp>
        <p:nvSpPr>
          <p:cNvPr id="75" name="Rechthoek 74">
            <a:extLst>
              <a:ext uri="{FF2B5EF4-FFF2-40B4-BE49-F238E27FC236}">
                <a16:creationId xmlns:a16="http://schemas.microsoft.com/office/drawing/2014/main" id="{9F61388F-B314-4441-A6B2-0EEE112CAFDF}"/>
              </a:ext>
            </a:extLst>
          </p:cNvPr>
          <p:cNvSpPr/>
          <p:nvPr/>
        </p:nvSpPr>
        <p:spPr>
          <a:xfrm>
            <a:off x="8886031" y="3068996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AI_A2N_GUARD</a:t>
            </a:r>
          </a:p>
        </p:txBody>
      </p:sp>
      <p:sp>
        <p:nvSpPr>
          <p:cNvPr id="78" name="Rechthoek 77">
            <a:extLst>
              <a:ext uri="{FF2B5EF4-FFF2-40B4-BE49-F238E27FC236}">
                <a16:creationId xmlns:a16="http://schemas.microsoft.com/office/drawing/2014/main" id="{57069D35-0E1D-4697-BC1D-6DBFB970A0AB}"/>
              </a:ext>
            </a:extLst>
          </p:cNvPr>
          <p:cNvSpPr/>
          <p:nvPr/>
        </p:nvSpPr>
        <p:spPr>
          <a:xfrm>
            <a:off x="10146045" y="3068996"/>
            <a:ext cx="1620018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AI_N2N_ATTACK</a:t>
            </a:r>
          </a:p>
        </p:txBody>
      </p:sp>
      <p:sp>
        <p:nvSpPr>
          <p:cNvPr id="84" name="Rechthoek 83">
            <a:extLst>
              <a:ext uri="{FF2B5EF4-FFF2-40B4-BE49-F238E27FC236}">
                <a16:creationId xmlns:a16="http://schemas.microsoft.com/office/drawing/2014/main" id="{57B671E8-F890-4131-97E4-3DCFD2E79502}"/>
              </a:ext>
            </a:extLst>
          </p:cNvPr>
          <p:cNvSpPr/>
          <p:nvPr/>
        </p:nvSpPr>
        <p:spPr>
          <a:xfrm>
            <a:off x="4025976" y="2798993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TASK_G2G_DISPATCHER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328D6912-6D8A-4FD3-AB8B-38598EB30E73}"/>
              </a:ext>
            </a:extLst>
          </p:cNvPr>
          <p:cNvSpPr/>
          <p:nvPr/>
        </p:nvSpPr>
        <p:spPr>
          <a:xfrm>
            <a:off x="5645994" y="2528990"/>
            <a:ext cx="1530018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TASK_A2N_DISPATCHER</a:t>
            </a:r>
          </a:p>
        </p:txBody>
      </p:sp>
      <p:sp>
        <p:nvSpPr>
          <p:cNvPr id="97" name="Rechthoek 96">
            <a:extLst>
              <a:ext uri="{FF2B5EF4-FFF2-40B4-BE49-F238E27FC236}">
                <a16:creationId xmlns:a16="http://schemas.microsoft.com/office/drawing/2014/main" id="{FE7B538A-6B6B-4D4C-8C09-4A40067117B8}"/>
              </a:ext>
            </a:extLst>
          </p:cNvPr>
          <p:cNvSpPr/>
          <p:nvPr/>
        </p:nvSpPr>
        <p:spPr>
          <a:xfrm>
            <a:off x="4025976" y="3068996"/>
            <a:ext cx="3150035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TASK_A2G_SEAD, TASK_A2G_BAI, TASK_A2A_SWEEP, …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1A16DFBB-4FAF-49B6-8CF2-6443BBE955AE}"/>
              </a:ext>
            </a:extLst>
          </p:cNvPr>
          <p:cNvSpPr/>
          <p:nvPr/>
        </p:nvSpPr>
        <p:spPr>
          <a:xfrm>
            <a:off x="2135956" y="2798993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SEAD_DEFENSE</a:t>
            </a:r>
          </a:p>
        </p:txBody>
      </p:sp>
      <p:sp>
        <p:nvSpPr>
          <p:cNvPr id="103" name="Rechthoek 102">
            <a:extLst>
              <a:ext uri="{FF2B5EF4-FFF2-40B4-BE49-F238E27FC236}">
                <a16:creationId xmlns:a16="http://schemas.microsoft.com/office/drawing/2014/main" id="{8276C718-8CA8-45FF-BC66-D07DC6E1D64B}"/>
              </a:ext>
            </a:extLst>
          </p:cNvPr>
          <p:cNvSpPr/>
          <p:nvPr/>
        </p:nvSpPr>
        <p:spPr>
          <a:xfrm>
            <a:off x="2135956" y="3068996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  <a:latin typeface="Akzidenz-Grotesk BQ Extra Conde" pitchFamily="50" charset="0"/>
              </a:rPr>
              <a:t>MOVEMENT</a:t>
            </a:r>
          </a:p>
        </p:txBody>
      </p:sp>
      <p:sp>
        <p:nvSpPr>
          <p:cNvPr id="104" name="Rechthoek 103">
            <a:extLst>
              <a:ext uri="{FF2B5EF4-FFF2-40B4-BE49-F238E27FC236}">
                <a16:creationId xmlns:a16="http://schemas.microsoft.com/office/drawing/2014/main" id="{D96727F4-A123-4755-AE59-D0BBE001B228}"/>
              </a:ext>
            </a:extLst>
          </p:cNvPr>
          <p:cNvSpPr/>
          <p:nvPr/>
        </p:nvSpPr>
        <p:spPr>
          <a:xfrm>
            <a:off x="9066033" y="3879005"/>
            <a:ext cx="2610029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CARGO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DA6E717-BC70-4D32-8529-16B3A502E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nl-BE" sz="8800" dirty="0"/>
              <a:t>MOOSE FRAMEWORK</a:t>
            </a:r>
          </a:p>
        </p:txBody>
      </p:sp>
      <p:sp>
        <p:nvSpPr>
          <p:cNvPr id="105" name="Rechthoek 104">
            <a:extLst>
              <a:ext uri="{FF2B5EF4-FFF2-40B4-BE49-F238E27FC236}">
                <a16:creationId xmlns:a16="http://schemas.microsoft.com/office/drawing/2014/main" id="{A22E7044-762E-44EF-9F2B-03EDB57FAD98}"/>
              </a:ext>
            </a:extLst>
          </p:cNvPr>
          <p:cNvSpPr/>
          <p:nvPr/>
        </p:nvSpPr>
        <p:spPr>
          <a:xfrm>
            <a:off x="515938" y="6309032"/>
            <a:ext cx="1620018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Object</a:t>
            </a:r>
          </a:p>
        </p:txBody>
      </p:sp>
      <p:sp>
        <p:nvSpPr>
          <p:cNvPr id="106" name="Rechthoek 105">
            <a:extLst>
              <a:ext uri="{FF2B5EF4-FFF2-40B4-BE49-F238E27FC236}">
                <a16:creationId xmlns:a16="http://schemas.microsoft.com/office/drawing/2014/main" id="{3AD30ED7-1F79-45F0-A229-456E46A809DA}"/>
              </a:ext>
            </a:extLst>
          </p:cNvPr>
          <p:cNvSpPr/>
          <p:nvPr/>
        </p:nvSpPr>
        <p:spPr>
          <a:xfrm>
            <a:off x="2225957" y="6309032"/>
            <a:ext cx="1620018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Unit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1C1F1484-7B7E-4896-B496-B78E04AB2A77}"/>
              </a:ext>
            </a:extLst>
          </p:cNvPr>
          <p:cNvSpPr/>
          <p:nvPr/>
        </p:nvSpPr>
        <p:spPr>
          <a:xfrm>
            <a:off x="3935976" y="6309032"/>
            <a:ext cx="1620018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Group</a:t>
            </a:r>
          </a:p>
        </p:txBody>
      </p:sp>
      <p:sp>
        <p:nvSpPr>
          <p:cNvPr id="108" name="Rechthoek 107">
            <a:extLst>
              <a:ext uri="{FF2B5EF4-FFF2-40B4-BE49-F238E27FC236}">
                <a16:creationId xmlns:a16="http://schemas.microsoft.com/office/drawing/2014/main" id="{F2745683-DAF8-4F63-906A-651DF95A8A68}"/>
              </a:ext>
            </a:extLst>
          </p:cNvPr>
          <p:cNvSpPr/>
          <p:nvPr/>
        </p:nvSpPr>
        <p:spPr>
          <a:xfrm>
            <a:off x="5645995" y="6309032"/>
            <a:ext cx="1620018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  <a:latin typeface="Akzidenz-Grotesk BQ Extra Conde" pitchFamily="50" charset="0"/>
              </a:rPr>
              <a:t>Weapon</a:t>
            </a:r>
            <a:endParaRPr lang="nl-BE" sz="1400" b="1" dirty="0">
              <a:solidFill>
                <a:schemeClr val="accent1"/>
              </a:solidFill>
              <a:latin typeface="Akzidenz-Grotesk BQ Extra Conde" pitchFamily="50" charset="0"/>
            </a:endParaRP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AE3AA79C-2E33-48DB-8AD6-C87E6BAEB973}"/>
              </a:ext>
            </a:extLst>
          </p:cNvPr>
          <p:cNvSpPr/>
          <p:nvPr/>
        </p:nvSpPr>
        <p:spPr>
          <a:xfrm>
            <a:off x="7356014" y="6309032"/>
            <a:ext cx="1620018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Spot</a:t>
            </a:r>
          </a:p>
        </p:txBody>
      </p:sp>
      <p:sp>
        <p:nvSpPr>
          <p:cNvPr id="110" name="Rechthoek 109">
            <a:extLst>
              <a:ext uri="{FF2B5EF4-FFF2-40B4-BE49-F238E27FC236}">
                <a16:creationId xmlns:a16="http://schemas.microsoft.com/office/drawing/2014/main" id="{F4A45249-6307-4634-B832-7EEE9F946E26}"/>
              </a:ext>
            </a:extLst>
          </p:cNvPr>
          <p:cNvSpPr/>
          <p:nvPr/>
        </p:nvSpPr>
        <p:spPr>
          <a:xfrm>
            <a:off x="9066033" y="6309032"/>
            <a:ext cx="1620018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World</a:t>
            </a:r>
          </a:p>
        </p:txBody>
      </p:sp>
      <p:sp>
        <p:nvSpPr>
          <p:cNvPr id="111" name="Rechthoek 110">
            <a:extLst>
              <a:ext uri="{FF2B5EF4-FFF2-40B4-BE49-F238E27FC236}">
                <a16:creationId xmlns:a16="http://schemas.microsoft.com/office/drawing/2014/main" id="{1A46F890-BDD1-4CF3-B57E-4E378D8BF698}"/>
              </a:ext>
            </a:extLst>
          </p:cNvPr>
          <p:cNvSpPr/>
          <p:nvPr/>
        </p:nvSpPr>
        <p:spPr>
          <a:xfrm>
            <a:off x="10776051" y="6309032"/>
            <a:ext cx="990011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  <a:latin typeface="Akzidenz-Grotesk BQ Extra Conde" pitchFamily="50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8DA6B12-C635-4B1D-ADDD-12BD15BB006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 fontScale="90000"/>
          </a:bodyPr>
          <a:lstStyle/>
          <a:p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DCS WORLD MISSION DESIGN</a:t>
            </a:r>
            <a:b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Tutorial 1 – Mission Editor </a:t>
            </a:r>
            <a:r>
              <a:rPr lang="nl-BE" sz="6000" cap="non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</a:t>
            </a:r>
            <a:r>
              <a:rPr lang="nl-BE" sz="6000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Scripting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9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A0DA0473-30E7-400F-8928-113B9BD6E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3600" dirty="0" err="1"/>
              <a:t>Embed</a:t>
            </a:r>
            <a:r>
              <a:rPr lang="nl-BE" sz="3600" dirty="0"/>
              <a:t> </a:t>
            </a:r>
            <a:r>
              <a:rPr lang="nl-BE" sz="3600" dirty="0" err="1"/>
              <a:t>Lua</a:t>
            </a:r>
            <a:r>
              <a:rPr lang="nl-BE" sz="3600" dirty="0"/>
              <a:t> </a:t>
            </a:r>
            <a:r>
              <a:rPr lang="nl-BE" sz="3600" dirty="0" err="1"/>
              <a:t>using</a:t>
            </a:r>
            <a:r>
              <a:rPr lang="nl-BE" sz="3600" dirty="0"/>
              <a:t> Triggers in a SCRIPT Box.</a:t>
            </a:r>
          </a:p>
          <a:p>
            <a:r>
              <a:rPr lang="nl-BE" sz="3600" dirty="0" err="1"/>
              <a:t>Embed</a:t>
            </a:r>
            <a:r>
              <a:rPr lang="nl-BE" sz="3600" dirty="0"/>
              <a:t> </a:t>
            </a:r>
            <a:r>
              <a:rPr lang="nl-BE" sz="3600" dirty="0" err="1"/>
              <a:t>Lua</a:t>
            </a:r>
            <a:r>
              <a:rPr lang="nl-BE" sz="3600" dirty="0"/>
              <a:t> </a:t>
            </a:r>
            <a:r>
              <a:rPr lang="nl-BE" sz="3600" dirty="0" err="1"/>
              <a:t>using</a:t>
            </a:r>
            <a:r>
              <a:rPr lang="nl-BE" sz="3600" dirty="0"/>
              <a:t> Triggers in a DO SCRIPT Box.</a:t>
            </a:r>
          </a:p>
          <a:p>
            <a:r>
              <a:rPr lang="nl-BE" sz="3600" dirty="0" err="1"/>
              <a:t>Embed</a:t>
            </a:r>
            <a:r>
              <a:rPr lang="nl-BE" sz="3600" dirty="0"/>
              <a:t> </a:t>
            </a:r>
            <a:r>
              <a:rPr lang="nl-BE" sz="3600" dirty="0" err="1"/>
              <a:t>Lua</a:t>
            </a:r>
            <a:r>
              <a:rPr lang="nl-BE" sz="3600" dirty="0"/>
              <a:t> at </a:t>
            </a:r>
            <a:r>
              <a:rPr lang="nl-BE" sz="3600" dirty="0" err="1"/>
              <a:t>Conditions</a:t>
            </a:r>
            <a:r>
              <a:rPr lang="nl-BE" sz="3600" dirty="0"/>
              <a:t>.</a:t>
            </a:r>
          </a:p>
          <a:p>
            <a:r>
              <a:rPr lang="nl-BE" sz="3600" dirty="0" err="1"/>
              <a:t>Embed</a:t>
            </a:r>
            <a:r>
              <a:rPr lang="nl-BE" sz="3600" dirty="0"/>
              <a:t> </a:t>
            </a:r>
            <a:r>
              <a:rPr lang="nl-BE" sz="3600" dirty="0" err="1"/>
              <a:t>Lua</a:t>
            </a:r>
            <a:r>
              <a:rPr lang="nl-BE" sz="3600" dirty="0"/>
              <a:t> at </a:t>
            </a:r>
            <a:r>
              <a:rPr lang="nl-BE" sz="3600" dirty="0" err="1"/>
              <a:t>Waypoints</a:t>
            </a:r>
            <a:r>
              <a:rPr lang="nl-BE" sz="3600" dirty="0"/>
              <a:t>.</a:t>
            </a:r>
          </a:p>
          <a:p>
            <a:r>
              <a:rPr lang="nl-BE" sz="3600" dirty="0"/>
              <a:t>Mix </a:t>
            </a:r>
            <a:r>
              <a:rPr lang="nl-BE" sz="3600" dirty="0" err="1"/>
              <a:t>Lua</a:t>
            </a:r>
            <a:r>
              <a:rPr lang="nl-BE" sz="3600" dirty="0"/>
              <a:t> in </a:t>
            </a:r>
            <a:r>
              <a:rPr lang="nl-BE" sz="3600" dirty="0" err="1"/>
              <a:t>Various</a:t>
            </a:r>
            <a:r>
              <a:rPr lang="nl-BE" sz="3600" dirty="0"/>
              <a:t> </a:t>
            </a:r>
            <a:r>
              <a:rPr lang="nl-BE" sz="3600" dirty="0" err="1"/>
              <a:t>Places</a:t>
            </a:r>
            <a:r>
              <a:rPr lang="nl-BE" sz="3600" dirty="0"/>
              <a:t>.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95385A8-D7E0-44C7-B465-71464ED80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Mission Editor </a:t>
            </a:r>
            <a:r>
              <a:rPr lang="nl-BE" dirty="0" err="1"/>
              <a:t>and</a:t>
            </a:r>
            <a:r>
              <a:rPr lang="nl-BE" dirty="0"/>
              <a:t> Scripting</a:t>
            </a:r>
          </a:p>
        </p:txBody>
      </p:sp>
    </p:spTree>
    <p:extLst>
      <p:ext uri="{BB962C8B-B14F-4D97-AF65-F5344CB8AC3E}">
        <p14:creationId xmlns:p14="http://schemas.microsoft.com/office/powerpoint/2010/main" val="1599079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11184</TotalTime>
  <Words>777</Words>
  <Application>Microsoft Office PowerPoint</Application>
  <PresentationFormat>Breedbeeld</PresentationFormat>
  <Paragraphs>175</Paragraphs>
  <Slides>38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38</vt:i4>
      </vt:variant>
    </vt:vector>
  </HeadingPairs>
  <TitlesOfParts>
    <vt:vector size="42" baseType="lpstr">
      <vt:lpstr>Akzidenz-Grotesk BQ Extra Conde</vt:lpstr>
      <vt:lpstr>Corbel</vt:lpstr>
      <vt:lpstr>Wingdings</vt:lpstr>
      <vt:lpstr>Gestreept</vt:lpstr>
      <vt:lpstr>DCS WORLD MISSION DESIGN SCRIPTING TUTORIALS</vt:lpstr>
      <vt:lpstr>What has been learned…</vt:lpstr>
      <vt:lpstr>FANCY MISSIONS HARMONIZE  MISSION EDITOR CAPABILITIES AND SCRIPTS</vt:lpstr>
      <vt:lpstr>CHALLENGE Make the broad audience good mission designers</vt:lpstr>
      <vt:lpstr>WHAT IS TO BE LEARNED …</vt:lpstr>
      <vt:lpstr>SCRIPTING</vt:lpstr>
      <vt:lpstr>MOOSE FRAMEWORK</vt:lpstr>
      <vt:lpstr>DCS WORLD MISSION DESIGN Tutorial 1 – Mission Editor and Scripting</vt:lpstr>
      <vt:lpstr>Mission Editor and Scripting</vt:lpstr>
      <vt:lpstr>DCS WORLD MISSION DESIGN Tutorial 2 – Lua Script Editing</vt:lpstr>
      <vt:lpstr>Options for Script Editing</vt:lpstr>
      <vt:lpstr>Eclipse LDT Documentation</vt:lpstr>
      <vt:lpstr>DCS WORLD MISSION DESIGN Tutorial 3 – Lua “Hello World”</vt:lpstr>
      <vt:lpstr>DCS WORLD MISSION DESIGN Tutorial 4 – Lua Comments</vt:lpstr>
      <vt:lpstr>DCS WORLD MISSION DESIGN Tutorial 5 – Lua Identifiers</vt:lpstr>
      <vt:lpstr>Lua Reserved Words!</vt:lpstr>
      <vt:lpstr>DCS WORLD MISSION DESIGN Tutorial 6 – Lua Variables</vt:lpstr>
      <vt:lpstr>Scope of the Variables</vt:lpstr>
      <vt:lpstr>DCS WORLD MISSION DESIGN Tutorial 7 – Lua Data Types</vt:lpstr>
      <vt:lpstr>Data Types</vt:lpstr>
      <vt:lpstr>DCS WORLD MISSION DESIGN Tutorial 8 – Lua Operators</vt:lpstr>
      <vt:lpstr>Lua Number Operators</vt:lpstr>
      <vt:lpstr>Lua Relational Operators</vt:lpstr>
      <vt:lpstr>Lua Logical Operators</vt:lpstr>
      <vt:lpstr>Lua Other Operators</vt:lpstr>
      <vt:lpstr>DCS WORLD MISSION DESIGN Tutorial 9 – Lua Loops</vt:lpstr>
      <vt:lpstr>DCS WORLD MISSION DESIGN Tutorial 10 – Lua Decision Making</vt:lpstr>
      <vt:lpstr>DCS WORLD MISSION DESIGN Tutorial 11 – Lua Functions</vt:lpstr>
      <vt:lpstr>Lua Functions</vt:lpstr>
      <vt:lpstr>DCS WORLD MISSION DESIGN Tutorial 12 – MOOSE Overview</vt:lpstr>
      <vt:lpstr>PowerPoint-presentatie</vt:lpstr>
      <vt:lpstr>DCS WORLD MISSION DESIGN Tutorial 13 – The MOOSE Community</vt:lpstr>
      <vt:lpstr>Contribute on MOOSE</vt:lpstr>
      <vt:lpstr>on SLACK.COM</vt:lpstr>
      <vt:lpstr>on GITHUB.COM</vt:lpstr>
      <vt:lpstr>DCS WORLD MISSION DESIGN Tutorial 14 – Lua Reference Material</vt:lpstr>
      <vt:lpstr>DCS WORLD MISSION DESIGN Tutorial 15 – Mission 1</vt:lpstr>
      <vt:lpstr>DCS WORLD MISSION DESIGN Tutorial 16 – Designate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492</cp:revision>
  <dcterms:created xsi:type="dcterms:W3CDTF">2016-04-14T07:37:30Z</dcterms:created>
  <dcterms:modified xsi:type="dcterms:W3CDTF">2017-08-11T06:19:44Z</dcterms:modified>
</cp:coreProperties>
</file>

<file path=docProps/thumbnail.jpeg>
</file>